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2" r:id="rId3"/>
    <p:sldId id="274" r:id="rId4"/>
    <p:sldId id="275" r:id="rId5"/>
    <p:sldId id="257" r:id="rId6"/>
    <p:sldId id="258" r:id="rId7"/>
    <p:sldId id="259" r:id="rId8"/>
    <p:sldId id="260" r:id="rId9"/>
    <p:sldId id="261" r:id="rId10"/>
    <p:sldId id="262" r:id="rId11"/>
    <p:sldId id="283" r:id="rId12"/>
    <p:sldId id="263" r:id="rId13"/>
    <p:sldId id="264" r:id="rId14"/>
    <p:sldId id="276" r:id="rId15"/>
    <p:sldId id="277" r:id="rId16"/>
    <p:sldId id="278" r:id="rId17"/>
    <p:sldId id="268" r:id="rId18"/>
    <p:sldId id="269" r:id="rId19"/>
    <p:sldId id="282" r:id="rId20"/>
    <p:sldId id="281" r:id="rId21"/>
    <p:sldId id="270" r:id="rId22"/>
    <p:sldId id="271" r:id="rId23"/>
    <p:sldId id="280" r:id="rId24"/>
    <p:sldId id="279" r:id="rId25"/>
    <p:sldId id="27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8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batha Mitchell" userId="a020326fe681039d" providerId="LiveId" clId="{79E97B46-ED0F-46B3-B597-86323C89ABE7}"/>
    <pc:docChg chg="undo custSel addSld delSld modSld">
      <pc:chgData name="Tabatha Mitchell" userId="a020326fe681039d" providerId="LiveId" clId="{79E97B46-ED0F-46B3-B597-86323C89ABE7}" dt="2024-06-23T04:32:38.304" v="1995" actId="20577"/>
      <pc:docMkLst>
        <pc:docMk/>
      </pc:docMkLst>
      <pc:sldChg chg="modSp mod">
        <pc:chgData name="Tabatha Mitchell" userId="a020326fe681039d" providerId="LiveId" clId="{79E97B46-ED0F-46B3-B597-86323C89ABE7}" dt="2024-06-21T14:53:00.795" v="994" actId="20577"/>
        <pc:sldMkLst>
          <pc:docMk/>
          <pc:sldMk cId="1520149927" sldId="256"/>
        </pc:sldMkLst>
        <pc:spChg chg="mod">
          <ac:chgData name="Tabatha Mitchell" userId="a020326fe681039d" providerId="LiveId" clId="{79E97B46-ED0F-46B3-B597-86323C89ABE7}" dt="2024-06-21T14:53:00.795" v="994" actId="20577"/>
          <ac:spMkLst>
            <pc:docMk/>
            <pc:sldMk cId="1520149927" sldId="256"/>
            <ac:spMk id="2" creationId="{4B879B5A-0793-5748-12BD-BB8065374A43}"/>
          </ac:spMkLst>
        </pc:spChg>
        <pc:spChg chg="mod">
          <ac:chgData name="Tabatha Mitchell" userId="a020326fe681039d" providerId="LiveId" clId="{79E97B46-ED0F-46B3-B597-86323C89ABE7}" dt="2024-06-21T13:48:50.293" v="230"/>
          <ac:spMkLst>
            <pc:docMk/>
            <pc:sldMk cId="1520149927" sldId="256"/>
            <ac:spMk id="3" creationId="{7743A651-E000-124D-F8B7-ACA09EF5A06D}"/>
          </ac:spMkLst>
        </pc:spChg>
      </pc:sldChg>
      <pc:sldChg chg="modSp add mod">
        <pc:chgData name="Tabatha Mitchell" userId="a020326fe681039d" providerId="LiveId" clId="{79E97B46-ED0F-46B3-B597-86323C89ABE7}" dt="2024-06-21T13:49:07.421" v="243" actId="1076"/>
        <pc:sldMkLst>
          <pc:docMk/>
          <pc:sldMk cId="3064618537" sldId="257"/>
        </pc:sldMkLst>
        <pc:spChg chg="mod">
          <ac:chgData name="Tabatha Mitchell" userId="a020326fe681039d" providerId="LiveId" clId="{79E97B46-ED0F-46B3-B597-86323C89ABE7}" dt="2024-06-21T13:48:50.293" v="230"/>
          <ac:spMkLst>
            <pc:docMk/>
            <pc:sldMk cId="3064618537" sldId="257"/>
            <ac:spMk id="2" creationId="{12570DED-E942-4274-A5C5-61D0403EDC64}"/>
          </ac:spMkLst>
        </pc:spChg>
        <pc:spChg chg="mod">
          <ac:chgData name="Tabatha Mitchell" userId="a020326fe681039d" providerId="LiveId" clId="{79E97B46-ED0F-46B3-B597-86323C89ABE7}" dt="2024-06-21T13:49:07.421" v="243" actId="1076"/>
          <ac:spMkLst>
            <pc:docMk/>
            <pc:sldMk cId="3064618537" sldId="257"/>
            <ac:spMk id="7" creationId="{FADDAB32-E602-42AB-85E5-81A683738955}"/>
          </ac:spMkLst>
        </pc:spChg>
        <pc:picChg chg="mod">
          <ac:chgData name="Tabatha Mitchell" userId="a020326fe681039d" providerId="LiveId" clId="{79E97B46-ED0F-46B3-B597-86323C89ABE7}" dt="2024-06-21T13:49:02.029" v="242" actId="1076"/>
          <ac:picMkLst>
            <pc:docMk/>
            <pc:sldMk cId="3064618537" sldId="257"/>
            <ac:picMk id="8" creationId="{C2BA5889-47EE-60EC-F199-3F4EC0F1CA02}"/>
          </ac:picMkLst>
        </pc:picChg>
      </pc:sldChg>
      <pc:sldChg chg="modSp add mod">
        <pc:chgData name="Tabatha Mitchell" userId="a020326fe681039d" providerId="LiveId" clId="{79E97B46-ED0F-46B3-B597-86323C89ABE7}" dt="2024-06-21T13:48:25.623" v="223" actId="27636"/>
        <pc:sldMkLst>
          <pc:docMk/>
          <pc:sldMk cId="1857308462" sldId="258"/>
        </pc:sldMkLst>
        <pc:spChg chg="mod">
          <ac:chgData name="Tabatha Mitchell" userId="a020326fe681039d" providerId="LiveId" clId="{79E97B46-ED0F-46B3-B597-86323C89ABE7}" dt="2024-06-21T13:48:25.623" v="223" actId="27636"/>
          <ac:spMkLst>
            <pc:docMk/>
            <pc:sldMk cId="1857308462" sldId="258"/>
            <ac:spMk id="2" creationId="{35FCF965-A9E4-4FB1-BE6E-F3F2689FD91F}"/>
          </ac:spMkLst>
        </pc:spChg>
      </pc:sldChg>
      <pc:sldChg chg="modSp add mod">
        <pc:chgData name="Tabatha Mitchell" userId="a020326fe681039d" providerId="LiveId" clId="{79E97B46-ED0F-46B3-B597-86323C89ABE7}" dt="2024-06-23T03:53:37.172" v="1688" actId="20577"/>
        <pc:sldMkLst>
          <pc:docMk/>
          <pc:sldMk cId="1593166605" sldId="259"/>
        </pc:sldMkLst>
        <pc:spChg chg="mod">
          <ac:chgData name="Tabatha Mitchell" userId="a020326fe681039d" providerId="LiveId" clId="{79E97B46-ED0F-46B3-B597-86323C89ABE7}" dt="2024-06-21T13:48:50.449" v="232" actId="27636"/>
          <ac:spMkLst>
            <pc:docMk/>
            <pc:sldMk cId="1593166605" sldId="259"/>
            <ac:spMk id="2" creationId="{12570DED-E942-4274-A5C5-61D0403EDC64}"/>
          </ac:spMkLst>
        </pc:spChg>
        <pc:spChg chg="mod">
          <ac:chgData name="Tabatha Mitchell" userId="a020326fe681039d" providerId="LiveId" clId="{79E97B46-ED0F-46B3-B597-86323C89ABE7}" dt="2024-06-23T03:53:37.172" v="1688" actId="20577"/>
          <ac:spMkLst>
            <pc:docMk/>
            <pc:sldMk cId="1593166605" sldId="259"/>
            <ac:spMk id="7" creationId="{FADDAB32-E602-42AB-85E5-81A683738955}"/>
          </ac:spMkLst>
        </pc:spChg>
      </pc:sldChg>
      <pc:sldChg chg="modSp add mod">
        <pc:chgData name="Tabatha Mitchell" userId="a020326fe681039d" providerId="LiveId" clId="{79E97B46-ED0F-46B3-B597-86323C89ABE7}" dt="2024-06-21T13:48:50.451" v="233" actId="27636"/>
        <pc:sldMkLst>
          <pc:docMk/>
          <pc:sldMk cId="2510349912" sldId="260"/>
        </pc:sldMkLst>
        <pc:spChg chg="mod">
          <ac:chgData name="Tabatha Mitchell" userId="a020326fe681039d" providerId="LiveId" clId="{79E97B46-ED0F-46B3-B597-86323C89ABE7}" dt="2024-06-21T13:48:50.451" v="233" actId="27636"/>
          <ac:spMkLst>
            <pc:docMk/>
            <pc:sldMk cId="2510349912" sldId="260"/>
            <ac:spMk id="2" creationId="{35FCF965-A9E4-4FB1-BE6E-F3F2689FD91F}"/>
          </ac:spMkLst>
        </pc:spChg>
        <pc:spChg chg="mod">
          <ac:chgData name="Tabatha Mitchell" userId="a020326fe681039d" providerId="LiveId" clId="{79E97B46-ED0F-46B3-B597-86323C89ABE7}" dt="2024-06-21T13:48:50.293" v="230"/>
          <ac:spMkLst>
            <pc:docMk/>
            <pc:sldMk cId="2510349912" sldId="260"/>
            <ac:spMk id="7" creationId="{93A4691B-2D9F-4647-9D3E-42EE87623D59}"/>
          </ac:spMkLst>
        </pc:spChg>
      </pc:sldChg>
      <pc:sldChg chg="modSp add mod">
        <pc:chgData name="Tabatha Mitchell" userId="a020326fe681039d" providerId="LiveId" clId="{79E97B46-ED0F-46B3-B597-86323C89ABE7}" dt="2024-06-21T13:48:50.453" v="234" actId="27636"/>
        <pc:sldMkLst>
          <pc:docMk/>
          <pc:sldMk cId="1523681382" sldId="261"/>
        </pc:sldMkLst>
        <pc:spChg chg="mod">
          <ac:chgData name="Tabatha Mitchell" userId="a020326fe681039d" providerId="LiveId" clId="{79E97B46-ED0F-46B3-B597-86323C89ABE7}" dt="2024-06-21T13:48:50.453" v="234" actId="27636"/>
          <ac:spMkLst>
            <pc:docMk/>
            <pc:sldMk cId="1523681382" sldId="261"/>
            <ac:spMk id="2" creationId="{35FCF965-A9E4-4FB1-BE6E-F3F2689FD91F}"/>
          </ac:spMkLst>
        </pc:spChg>
        <pc:spChg chg="mod">
          <ac:chgData name="Tabatha Mitchell" userId="a020326fe681039d" providerId="LiveId" clId="{79E97B46-ED0F-46B3-B597-86323C89ABE7}" dt="2024-06-21T13:48:50.293" v="230"/>
          <ac:spMkLst>
            <pc:docMk/>
            <pc:sldMk cId="1523681382" sldId="261"/>
            <ac:spMk id="7" creationId="{93A4691B-2D9F-4647-9D3E-42EE87623D59}"/>
          </ac:spMkLst>
        </pc:spChg>
      </pc:sldChg>
      <pc:sldChg chg="addSp delSp modSp add mod">
        <pc:chgData name="Tabatha Mitchell" userId="a020326fe681039d" providerId="LiveId" clId="{79E97B46-ED0F-46B3-B597-86323C89ABE7}" dt="2024-06-23T04:32:38.304" v="1995" actId="20577"/>
        <pc:sldMkLst>
          <pc:docMk/>
          <pc:sldMk cId="2886726519" sldId="262"/>
        </pc:sldMkLst>
        <pc:spChg chg="mod">
          <ac:chgData name="Tabatha Mitchell" userId="a020326fe681039d" providerId="LiveId" clId="{79E97B46-ED0F-46B3-B597-86323C89ABE7}" dt="2024-06-23T04:31:34.104" v="1967" actId="20577"/>
          <ac:spMkLst>
            <pc:docMk/>
            <pc:sldMk cId="2886726519" sldId="262"/>
            <ac:spMk id="2" creationId="{35FCF965-A9E4-4FB1-BE6E-F3F2689FD91F}"/>
          </ac:spMkLst>
        </pc:spChg>
        <pc:spChg chg="mod">
          <ac:chgData name="Tabatha Mitchell" userId="a020326fe681039d" providerId="LiveId" clId="{79E97B46-ED0F-46B3-B597-86323C89ABE7}" dt="2024-06-23T04:32:38.304" v="1995" actId="20577"/>
          <ac:spMkLst>
            <pc:docMk/>
            <pc:sldMk cId="2886726519" sldId="262"/>
            <ac:spMk id="7" creationId="{93A4691B-2D9F-4647-9D3E-42EE87623D59}"/>
          </ac:spMkLst>
        </pc:spChg>
        <pc:picChg chg="add del">
          <ac:chgData name="Tabatha Mitchell" userId="a020326fe681039d" providerId="LiveId" clId="{79E97B46-ED0F-46B3-B597-86323C89ABE7}" dt="2024-06-23T04:26:45.720" v="1832" actId="478"/>
          <ac:picMkLst>
            <pc:docMk/>
            <pc:sldMk cId="2886726519" sldId="262"/>
            <ac:picMk id="3" creationId="{4EE9F832-609B-6305-9A13-AD5F568C764F}"/>
          </ac:picMkLst>
        </pc:picChg>
        <pc:picChg chg="mod">
          <ac:chgData name="Tabatha Mitchell" userId="a020326fe681039d" providerId="LiveId" clId="{79E97B46-ED0F-46B3-B597-86323C89ABE7}" dt="2024-06-23T04:27:14.711" v="1839" actId="1076"/>
          <ac:picMkLst>
            <pc:docMk/>
            <pc:sldMk cId="2886726519" sldId="262"/>
            <ac:picMk id="4" creationId="{2213D227-CDA7-1958-33B4-4F321BC1A0F8}"/>
          </ac:picMkLst>
        </pc:picChg>
        <pc:picChg chg="mod">
          <ac:chgData name="Tabatha Mitchell" userId="a020326fe681039d" providerId="LiveId" clId="{79E97B46-ED0F-46B3-B597-86323C89ABE7}" dt="2024-06-23T04:27:34.208" v="1843" actId="1076"/>
          <ac:picMkLst>
            <pc:docMk/>
            <pc:sldMk cId="2886726519" sldId="262"/>
            <ac:picMk id="8" creationId="{033E2101-204C-289D-22C0-0E1C3312A40D}"/>
          </ac:picMkLst>
        </pc:picChg>
        <pc:picChg chg="del">
          <ac:chgData name="Tabatha Mitchell" userId="a020326fe681039d" providerId="LiveId" clId="{79E97B46-ED0F-46B3-B597-86323C89ABE7}" dt="2024-06-23T04:26:53.575" v="1834" actId="478"/>
          <ac:picMkLst>
            <pc:docMk/>
            <pc:sldMk cId="2886726519" sldId="262"/>
            <ac:picMk id="10" creationId="{997F65B9-95FF-7F75-EB14-D0E03E55A57E}"/>
          </ac:picMkLst>
        </pc:picChg>
        <pc:picChg chg="del">
          <ac:chgData name="Tabatha Mitchell" userId="a020326fe681039d" providerId="LiveId" clId="{79E97B46-ED0F-46B3-B597-86323C89ABE7}" dt="2024-06-23T04:26:52.599" v="1833" actId="478"/>
          <ac:picMkLst>
            <pc:docMk/>
            <pc:sldMk cId="2886726519" sldId="262"/>
            <ac:picMk id="12" creationId="{88806A7B-780D-A8A0-A06D-086658FC963A}"/>
          </ac:picMkLst>
        </pc:picChg>
        <pc:picChg chg="del mod">
          <ac:chgData name="Tabatha Mitchell" userId="a020326fe681039d" providerId="LiveId" clId="{79E97B46-ED0F-46B3-B597-86323C89ABE7}" dt="2024-06-23T04:26:43.176" v="1831" actId="478"/>
          <ac:picMkLst>
            <pc:docMk/>
            <pc:sldMk cId="2886726519" sldId="262"/>
            <ac:picMk id="14" creationId="{0F7213FC-4B14-0C0F-ED95-F12E3E58EEA6}"/>
          </ac:picMkLst>
        </pc:picChg>
        <pc:picChg chg="add del mod">
          <ac:chgData name="Tabatha Mitchell" userId="a020326fe681039d" providerId="LiveId" clId="{79E97B46-ED0F-46B3-B597-86323C89ABE7}" dt="2024-06-23T04:27:06.039" v="1837" actId="1076"/>
          <ac:picMkLst>
            <pc:docMk/>
            <pc:sldMk cId="2886726519" sldId="262"/>
            <ac:picMk id="16" creationId="{73028682-4575-9440-2DF2-3CC5F74FE001}"/>
          </ac:picMkLst>
        </pc:picChg>
        <pc:inkChg chg="add del">
          <ac:chgData name="Tabatha Mitchell" userId="a020326fe681039d" providerId="LiveId" clId="{79E97B46-ED0F-46B3-B597-86323C89ABE7}" dt="2024-06-23T04:24:03.440" v="1803" actId="478"/>
          <ac:inkMkLst>
            <pc:docMk/>
            <pc:sldMk cId="2886726519" sldId="262"/>
            <ac:inkMk id="17" creationId="{9F1FCB18-3767-01AB-8915-69F5D5A3DC1D}"/>
          </ac:inkMkLst>
        </pc:inkChg>
      </pc:sldChg>
      <pc:sldChg chg="add">
        <pc:chgData name="Tabatha Mitchell" userId="a020326fe681039d" providerId="LiveId" clId="{79E97B46-ED0F-46B3-B597-86323C89ABE7}" dt="2024-06-19T02:48:51.538" v="3"/>
        <pc:sldMkLst>
          <pc:docMk/>
          <pc:sldMk cId="1778968278" sldId="263"/>
        </pc:sldMkLst>
      </pc:sldChg>
      <pc:sldChg chg="modSp add mod">
        <pc:chgData name="Tabatha Mitchell" userId="a020326fe681039d" providerId="LiveId" clId="{79E97B46-ED0F-46B3-B597-86323C89ABE7}" dt="2024-06-21T13:48:50.457" v="236" actId="27636"/>
        <pc:sldMkLst>
          <pc:docMk/>
          <pc:sldMk cId="2761904354" sldId="264"/>
        </pc:sldMkLst>
        <pc:spChg chg="mod">
          <ac:chgData name="Tabatha Mitchell" userId="a020326fe681039d" providerId="LiveId" clId="{79E97B46-ED0F-46B3-B597-86323C89ABE7}" dt="2024-06-21T13:48:50.457" v="236" actId="27636"/>
          <ac:spMkLst>
            <pc:docMk/>
            <pc:sldMk cId="2761904354" sldId="264"/>
            <ac:spMk id="2" creationId="{35FCF965-A9E4-4FB1-BE6E-F3F2689FD91F}"/>
          </ac:spMkLst>
        </pc:spChg>
      </pc:sldChg>
      <pc:sldChg chg="modSp add del mod">
        <pc:chgData name="Tabatha Mitchell" userId="a020326fe681039d" providerId="LiveId" clId="{79E97B46-ED0F-46B3-B597-86323C89ABE7}" dt="2024-06-21T14:20:04.909" v="419" actId="47"/>
        <pc:sldMkLst>
          <pc:docMk/>
          <pc:sldMk cId="3232477489" sldId="265"/>
        </pc:sldMkLst>
        <pc:spChg chg="mod">
          <ac:chgData name="Tabatha Mitchell" userId="a020326fe681039d" providerId="LiveId" clId="{79E97B46-ED0F-46B3-B597-86323C89ABE7}" dt="2024-06-21T13:48:50.464" v="237" actId="27636"/>
          <ac:spMkLst>
            <pc:docMk/>
            <pc:sldMk cId="3232477489" sldId="265"/>
            <ac:spMk id="7" creationId="{FADDAB32-E602-42AB-85E5-81A683738955}"/>
          </ac:spMkLst>
        </pc:spChg>
      </pc:sldChg>
      <pc:sldChg chg="add del">
        <pc:chgData name="Tabatha Mitchell" userId="a020326fe681039d" providerId="LiveId" clId="{79E97B46-ED0F-46B3-B597-86323C89ABE7}" dt="2024-06-21T14:20:04.909" v="419" actId="47"/>
        <pc:sldMkLst>
          <pc:docMk/>
          <pc:sldMk cId="145510727" sldId="266"/>
        </pc:sldMkLst>
      </pc:sldChg>
      <pc:sldChg chg="modSp add del mod">
        <pc:chgData name="Tabatha Mitchell" userId="a020326fe681039d" providerId="LiveId" clId="{79E97B46-ED0F-46B3-B597-86323C89ABE7}" dt="2024-06-21T14:20:04.909" v="419" actId="47"/>
        <pc:sldMkLst>
          <pc:docMk/>
          <pc:sldMk cId="424938698" sldId="267"/>
        </pc:sldMkLst>
        <pc:spChg chg="mod">
          <ac:chgData name="Tabatha Mitchell" userId="a020326fe681039d" providerId="LiveId" clId="{79E97B46-ED0F-46B3-B597-86323C89ABE7}" dt="2024-06-19T03:04:47.108" v="121" actId="20577"/>
          <ac:spMkLst>
            <pc:docMk/>
            <pc:sldMk cId="424938698" sldId="267"/>
            <ac:spMk id="7" creationId="{FADDAB32-E602-42AB-85E5-81A683738955}"/>
          </ac:spMkLst>
        </pc:spChg>
      </pc:sldChg>
      <pc:sldChg chg="modSp add mod">
        <pc:chgData name="Tabatha Mitchell" userId="a020326fe681039d" providerId="LiveId" clId="{79E97B46-ED0F-46B3-B597-86323C89ABE7}" dt="2024-06-23T04:17:22.560" v="1774" actId="20577"/>
        <pc:sldMkLst>
          <pc:docMk/>
          <pc:sldMk cId="2666930792" sldId="268"/>
        </pc:sldMkLst>
        <pc:spChg chg="mod">
          <ac:chgData name="Tabatha Mitchell" userId="a020326fe681039d" providerId="LiveId" clId="{79E97B46-ED0F-46B3-B597-86323C89ABE7}" dt="2024-06-21T14:12:08.686" v="406" actId="1076"/>
          <ac:spMkLst>
            <pc:docMk/>
            <pc:sldMk cId="2666930792" sldId="268"/>
            <ac:spMk id="2" creationId="{12570DED-E942-4274-A5C5-61D0403EDC64}"/>
          </ac:spMkLst>
        </pc:spChg>
        <pc:spChg chg="mod">
          <ac:chgData name="Tabatha Mitchell" userId="a020326fe681039d" providerId="LiveId" clId="{79E97B46-ED0F-46B3-B597-86323C89ABE7}" dt="2024-06-23T04:17:22.560" v="1774" actId="20577"/>
          <ac:spMkLst>
            <pc:docMk/>
            <pc:sldMk cId="2666930792" sldId="268"/>
            <ac:spMk id="7" creationId="{FADDAB32-E602-42AB-85E5-81A683738955}"/>
          </ac:spMkLst>
        </pc:spChg>
        <pc:picChg chg="mod">
          <ac:chgData name="Tabatha Mitchell" userId="a020326fe681039d" providerId="LiveId" clId="{79E97B46-ED0F-46B3-B597-86323C89ABE7}" dt="2024-06-21T14:12:00.190" v="404" actId="1076"/>
          <ac:picMkLst>
            <pc:docMk/>
            <pc:sldMk cId="2666930792" sldId="268"/>
            <ac:picMk id="4" creationId="{FB8C9431-BA70-E7FA-5C6B-6740E9540214}"/>
          </ac:picMkLst>
        </pc:picChg>
        <pc:picChg chg="mod">
          <ac:chgData name="Tabatha Mitchell" userId="a020326fe681039d" providerId="LiveId" clId="{79E97B46-ED0F-46B3-B597-86323C89ABE7}" dt="2024-06-21T14:12:03.277" v="405" actId="1076"/>
          <ac:picMkLst>
            <pc:docMk/>
            <pc:sldMk cId="2666930792" sldId="268"/>
            <ac:picMk id="8" creationId="{16C97597-6582-665F-17A1-849DBBEBA536}"/>
          </ac:picMkLst>
        </pc:picChg>
      </pc:sldChg>
      <pc:sldChg chg="modSp add mod">
        <pc:chgData name="Tabatha Mitchell" userId="a020326fe681039d" providerId="LiveId" clId="{79E97B46-ED0F-46B3-B597-86323C89ABE7}" dt="2024-06-23T04:16:40.976" v="1751" actId="20577"/>
        <pc:sldMkLst>
          <pc:docMk/>
          <pc:sldMk cId="3088909180" sldId="269"/>
        </pc:sldMkLst>
        <pc:spChg chg="mod">
          <ac:chgData name="Tabatha Mitchell" userId="a020326fe681039d" providerId="LiveId" clId="{79E97B46-ED0F-46B3-B597-86323C89ABE7}" dt="2024-06-23T04:15:28.708" v="1738" actId="20577"/>
          <ac:spMkLst>
            <pc:docMk/>
            <pc:sldMk cId="3088909180" sldId="269"/>
            <ac:spMk id="2" creationId="{35FCF965-A9E4-4FB1-BE6E-F3F2689FD91F}"/>
          </ac:spMkLst>
        </pc:spChg>
        <pc:spChg chg="mod">
          <ac:chgData name="Tabatha Mitchell" userId="a020326fe681039d" providerId="LiveId" clId="{79E97B46-ED0F-46B3-B597-86323C89ABE7}" dt="2024-06-23T04:16:40.976" v="1751" actId="20577"/>
          <ac:spMkLst>
            <pc:docMk/>
            <pc:sldMk cId="3088909180" sldId="269"/>
            <ac:spMk id="7" creationId="{93A4691B-2D9F-4647-9D3E-42EE87623D59}"/>
          </ac:spMkLst>
        </pc:spChg>
        <pc:picChg chg="mod">
          <ac:chgData name="Tabatha Mitchell" userId="a020326fe681039d" providerId="LiveId" clId="{79E97B46-ED0F-46B3-B597-86323C89ABE7}" dt="2024-06-21T14:12:49.813" v="412" actId="1076"/>
          <ac:picMkLst>
            <pc:docMk/>
            <pc:sldMk cId="3088909180" sldId="269"/>
            <ac:picMk id="4" creationId="{26260917-16ED-5696-F7CE-1597376D7EF7}"/>
          </ac:picMkLst>
        </pc:picChg>
        <pc:picChg chg="mod">
          <ac:chgData name="Tabatha Mitchell" userId="a020326fe681039d" providerId="LiveId" clId="{79E97B46-ED0F-46B3-B597-86323C89ABE7}" dt="2024-06-21T14:12:55.325" v="413" actId="1076"/>
          <ac:picMkLst>
            <pc:docMk/>
            <pc:sldMk cId="3088909180" sldId="269"/>
            <ac:picMk id="8" creationId="{6DECFA79-F3FF-AE0F-C198-B53849BC5CB5}"/>
          </ac:picMkLst>
        </pc:picChg>
      </pc:sldChg>
      <pc:sldChg chg="modSp add mod">
        <pc:chgData name="Tabatha Mitchell" userId="a020326fe681039d" providerId="LiveId" clId="{79E97B46-ED0F-46B3-B597-86323C89ABE7}" dt="2024-06-21T14:11:33.855" v="403" actId="27636"/>
        <pc:sldMkLst>
          <pc:docMk/>
          <pc:sldMk cId="3499379262" sldId="270"/>
        </pc:sldMkLst>
        <pc:spChg chg="mod">
          <ac:chgData name="Tabatha Mitchell" userId="a020326fe681039d" providerId="LiveId" clId="{79E97B46-ED0F-46B3-B597-86323C89ABE7}" dt="2024-06-21T14:08:41.021" v="381" actId="1076"/>
          <ac:spMkLst>
            <pc:docMk/>
            <pc:sldMk cId="3499379262" sldId="270"/>
            <ac:spMk id="2" creationId="{35FCF965-A9E4-4FB1-BE6E-F3F2689FD91F}"/>
          </ac:spMkLst>
        </pc:spChg>
        <pc:spChg chg="mod">
          <ac:chgData name="Tabatha Mitchell" userId="a020326fe681039d" providerId="LiveId" clId="{79E97B46-ED0F-46B3-B597-86323C89ABE7}" dt="2024-06-21T14:11:33.855" v="403" actId="27636"/>
          <ac:spMkLst>
            <pc:docMk/>
            <pc:sldMk cId="3499379262" sldId="270"/>
            <ac:spMk id="7" creationId="{93A4691B-2D9F-4647-9D3E-42EE87623D59}"/>
          </ac:spMkLst>
        </pc:spChg>
        <pc:picChg chg="mod">
          <ac:chgData name="Tabatha Mitchell" userId="a020326fe681039d" providerId="LiveId" clId="{79E97B46-ED0F-46B3-B597-86323C89ABE7}" dt="2024-06-21T14:08:53.917" v="383" actId="1076"/>
          <ac:picMkLst>
            <pc:docMk/>
            <pc:sldMk cId="3499379262" sldId="270"/>
            <ac:picMk id="11" creationId="{D3A8C3A7-8CDA-E090-0B0A-C7C0F04D51F2}"/>
          </ac:picMkLst>
        </pc:picChg>
        <pc:picChg chg="mod">
          <ac:chgData name="Tabatha Mitchell" userId="a020326fe681039d" providerId="LiveId" clId="{79E97B46-ED0F-46B3-B597-86323C89ABE7}" dt="2024-06-21T14:08:47.405" v="382" actId="1076"/>
          <ac:picMkLst>
            <pc:docMk/>
            <pc:sldMk cId="3499379262" sldId="270"/>
            <ac:picMk id="12" creationId="{24083FB9-71B3-7FA5-1C98-BE7F49A4EF32}"/>
          </ac:picMkLst>
        </pc:picChg>
      </pc:sldChg>
      <pc:sldChg chg="modSp add mod">
        <pc:chgData name="Tabatha Mitchell" userId="a020326fe681039d" providerId="LiveId" clId="{79E97B46-ED0F-46B3-B597-86323C89ABE7}" dt="2024-06-21T14:08:12.657" v="379" actId="12"/>
        <pc:sldMkLst>
          <pc:docMk/>
          <pc:sldMk cId="82809273" sldId="271"/>
        </pc:sldMkLst>
        <pc:spChg chg="mod">
          <ac:chgData name="Tabatha Mitchell" userId="a020326fe681039d" providerId="LiveId" clId="{79E97B46-ED0F-46B3-B597-86323C89ABE7}" dt="2024-06-21T13:48:50.484" v="241" actId="27636"/>
          <ac:spMkLst>
            <pc:docMk/>
            <pc:sldMk cId="82809273" sldId="271"/>
            <ac:spMk id="2" creationId="{35FCF965-A9E4-4FB1-BE6E-F3F2689FD91F}"/>
          </ac:spMkLst>
        </pc:spChg>
        <pc:spChg chg="mod">
          <ac:chgData name="Tabatha Mitchell" userId="a020326fe681039d" providerId="LiveId" clId="{79E97B46-ED0F-46B3-B597-86323C89ABE7}" dt="2024-06-21T14:08:12.657" v="379" actId="12"/>
          <ac:spMkLst>
            <pc:docMk/>
            <pc:sldMk cId="82809273" sldId="271"/>
            <ac:spMk id="7" creationId="{93A4691B-2D9F-4647-9D3E-42EE87623D59}"/>
          </ac:spMkLst>
        </pc:spChg>
      </pc:sldChg>
      <pc:sldChg chg="addSp delSp modSp add mod modClrScheme chgLayout">
        <pc:chgData name="Tabatha Mitchell" userId="a020326fe681039d" providerId="LiveId" clId="{79E97B46-ED0F-46B3-B597-86323C89ABE7}" dt="2024-06-21T14:44:16.796" v="898"/>
        <pc:sldMkLst>
          <pc:docMk/>
          <pc:sldMk cId="3184842036" sldId="272"/>
        </pc:sldMkLst>
        <pc:spChg chg="del mod ord">
          <ac:chgData name="Tabatha Mitchell" userId="a020326fe681039d" providerId="LiveId" clId="{79E97B46-ED0F-46B3-B597-86323C89ABE7}" dt="2024-06-21T13:37:20.070" v="143" actId="700"/>
          <ac:spMkLst>
            <pc:docMk/>
            <pc:sldMk cId="3184842036" sldId="272"/>
            <ac:spMk id="2" creationId="{4B879B5A-0793-5748-12BD-BB8065374A43}"/>
          </ac:spMkLst>
        </pc:spChg>
        <pc:spChg chg="del mod ord">
          <ac:chgData name="Tabatha Mitchell" userId="a020326fe681039d" providerId="LiveId" clId="{79E97B46-ED0F-46B3-B597-86323C89ABE7}" dt="2024-06-21T13:37:20.070" v="143" actId="700"/>
          <ac:spMkLst>
            <pc:docMk/>
            <pc:sldMk cId="3184842036" sldId="272"/>
            <ac:spMk id="3" creationId="{7743A651-E000-124D-F8B7-ACA09EF5A06D}"/>
          </ac:spMkLst>
        </pc:spChg>
        <pc:spChg chg="add mod ord">
          <ac:chgData name="Tabatha Mitchell" userId="a020326fe681039d" providerId="LiveId" clId="{79E97B46-ED0F-46B3-B597-86323C89ABE7}" dt="2024-06-21T13:48:50.293" v="230"/>
          <ac:spMkLst>
            <pc:docMk/>
            <pc:sldMk cId="3184842036" sldId="272"/>
            <ac:spMk id="4" creationId="{21ABDF94-12BB-C8DC-A729-2186F3A7866B}"/>
          </ac:spMkLst>
        </pc:spChg>
        <pc:spChg chg="add mod ord">
          <ac:chgData name="Tabatha Mitchell" userId="a020326fe681039d" providerId="LiveId" clId="{79E97B46-ED0F-46B3-B597-86323C89ABE7}" dt="2024-06-21T14:44:16.796" v="898"/>
          <ac:spMkLst>
            <pc:docMk/>
            <pc:sldMk cId="3184842036" sldId="272"/>
            <ac:spMk id="5" creationId="{52FE33B8-8914-B0D2-541B-DBABB7415066}"/>
          </ac:spMkLst>
        </pc:spChg>
      </pc:sldChg>
      <pc:sldChg chg="addSp delSp modSp new mod modClrScheme chgLayout">
        <pc:chgData name="Tabatha Mitchell" userId="a020326fe681039d" providerId="LiveId" clId="{79E97B46-ED0F-46B3-B597-86323C89ABE7}" dt="2024-06-21T14:56:17.758" v="1011" actId="20577"/>
        <pc:sldMkLst>
          <pc:docMk/>
          <pc:sldMk cId="4003125403" sldId="273"/>
        </pc:sldMkLst>
        <pc:spChg chg="del mod ord">
          <ac:chgData name="Tabatha Mitchell" userId="a020326fe681039d" providerId="LiveId" clId="{79E97B46-ED0F-46B3-B597-86323C89ABE7}" dt="2024-06-19T02:54:35.443" v="11" actId="700"/>
          <ac:spMkLst>
            <pc:docMk/>
            <pc:sldMk cId="4003125403" sldId="273"/>
            <ac:spMk id="2" creationId="{7A00B307-96FA-3A3A-2ACD-1028CAD7ED6C}"/>
          </ac:spMkLst>
        </pc:spChg>
        <pc:spChg chg="del mod ord">
          <ac:chgData name="Tabatha Mitchell" userId="a020326fe681039d" providerId="LiveId" clId="{79E97B46-ED0F-46B3-B597-86323C89ABE7}" dt="2024-06-19T02:54:35.443" v="11" actId="700"/>
          <ac:spMkLst>
            <pc:docMk/>
            <pc:sldMk cId="4003125403" sldId="273"/>
            <ac:spMk id="3" creationId="{E487ECC1-72A2-C4DD-C1D5-900008E2BEE2}"/>
          </ac:spMkLst>
        </pc:spChg>
        <pc:spChg chg="del">
          <ac:chgData name="Tabatha Mitchell" userId="a020326fe681039d" providerId="LiveId" clId="{79E97B46-ED0F-46B3-B597-86323C89ABE7}" dt="2024-06-19T02:54:35.443" v="11" actId="700"/>
          <ac:spMkLst>
            <pc:docMk/>
            <pc:sldMk cId="4003125403" sldId="273"/>
            <ac:spMk id="4" creationId="{C68CFA05-4B08-6979-35FF-5A0840B21BD8}"/>
          </ac:spMkLst>
        </pc:spChg>
        <pc:spChg chg="add mod ord">
          <ac:chgData name="Tabatha Mitchell" userId="a020326fe681039d" providerId="LiveId" clId="{79E97B46-ED0F-46B3-B597-86323C89ABE7}" dt="2024-06-21T13:48:50.293" v="230"/>
          <ac:spMkLst>
            <pc:docMk/>
            <pc:sldMk cId="4003125403" sldId="273"/>
            <ac:spMk id="5" creationId="{9E16FB63-26E6-4A02-E488-5ACC58CD5D3B}"/>
          </ac:spMkLst>
        </pc:spChg>
        <pc:spChg chg="add mod ord">
          <ac:chgData name="Tabatha Mitchell" userId="a020326fe681039d" providerId="LiveId" clId="{79E97B46-ED0F-46B3-B597-86323C89ABE7}" dt="2024-06-21T14:56:17.758" v="1011" actId="20577"/>
          <ac:spMkLst>
            <pc:docMk/>
            <pc:sldMk cId="4003125403" sldId="273"/>
            <ac:spMk id="6" creationId="{533163BD-797E-F8FC-DE3B-BB6945BA6CE0}"/>
          </ac:spMkLst>
        </pc:spChg>
      </pc:sldChg>
      <pc:sldChg chg="addSp delSp modSp add mod chgLayout">
        <pc:chgData name="Tabatha Mitchell" userId="a020326fe681039d" providerId="LiveId" clId="{79E97B46-ED0F-46B3-B597-86323C89ABE7}" dt="2024-06-21T14:47:03.157" v="942"/>
        <pc:sldMkLst>
          <pc:docMk/>
          <pc:sldMk cId="994634589" sldId="274"/>
        </pc:sldMkLst>
        <pc:spChg chg="mod ord">
          <ac:chgData name="Tabatha Mitchell" userId="a020326fe681039d" providerId="LiveId" clId="{79E97B46-ED0F-46B3-B597-86323C89ABE7}" dt="2024-06-21T14:33:18.011" v="550" actId="700"/>
          <ac:spMkLst>
            <pc:docMk/>
            <pc:sldMk cId="994634589" sldId="274"/>
            <ac:spMk id="4" creationId="{21ABDF94-12BB-C8DC-A729-2186F3A7866B}"/>
          </ac:spMkLst>
        </pc:spChg>
        <pc:spChg chg="del">
          <ac:chgData name="Tabatha Mitchell" userId="a020326fe681039d" providerId="LiveId" clId="{79E97B46-ED0F-46B3-B597-86323C89ABE7}" dt="2024-06-21T13:45:22.225" v="200" actId="478"/>
          <ac:spMkLst>
            <pc:docMk/>
            <pc:sldMk cId="994634589" sldId="274"/>
            <ac:spMk id="5" creationId="{52FE33B8-8914-B0D2-541B-DBABB7415066}"/>
          </ac:spMkLst>
        </pc:spChg>
        <pc:spChg chg="add del mod">
          <ac:chgData name="Tabatha Mitchell" userId="a020326fe681039d" providerId="LiveId" clId="{79E97B46-ED0F-46B3-B597-86323C89ABE7}" dt="2024-06-21T14:33:10.560" v="549"/>
          <ac:spMkLst>
            <pc:docMk/>
            <pc:sldMk cId="994634589" sldId="274"/>
            <ac:spMk id="10" creationId="{90477E44-9177-043E-319E-F7E9FC5F6840}"/>
          </ac:spMkLst>
        </pc:spChg>
        <pc:spChg chg="add mod ord">
          <ac:chgData name="Tabatha Mitchell" userId="a020326fe681039d" providerId="LiveId" clId="{79E97B46-ED0F-46B3-B597-86323C89ABE7}" dt="2024-06-21T14:47:03.157" v="942"/>
          <ac:spMkLst>
            <pc:docMk/>
            <pc:sldMk cId="994634589" sldId="274"/>
            <ac:spMk id="11" creationId="{DE76C731-F052-849C-3695-506FC82D2362}"/>
          </ac:spMkLst>
        </pc:spChg>
        <pc:picChg chg="add del mod">
          <ac:chgData name="Tabatha Mitchell" userId="a020326fe681039d" providerId="LiveId" clId="{79E97B46-ED0F-46B3-B597-86323C89ABE7}" dt="2024-06-21T14:32:36.310" v="535" actId="478"/>
          <ac:picMkLst>
            <pc:docMk/>
            <pc:sldMk cId="994634589" sldId="274"/>
            <ac:picMk id="3" creationId="{C6FB00CC-D5F1-D8BA-6C48-880F24EFD3C6}"/>
          </ac:picMkLst>
        </pc:picChg>
        <pc:picChg chg="add del mod">
          <ac:chgData name="Tabatha Mitchell" userId="a020326fe681039d" providerId="LiveId" clId="{79E97B46-ED0F-46B3-B597-86323C89ABE7}" dt="2024-06-21T13:46:52.614" v="206" actId="478"/>
          <ac:picMkLst>
            <pc:docMk/>
            <pc:sldMk cId="994634589" sldId="274"/>
            <ac:picMk id="7" creationId="{C13C37E5-DC9D-207A-AD7C-35134783CB12}"/>
          </ac:picMkLst>
        </pc:picChg>
        <pc:picChg chg="add del mod">
          <ac:chgData name="Tabatha Mitchell" userId="a020326fe681039d" providerId="LiveId" clId="{79E97B46-ED0F-46B3-B597-86323C89ABE7}" dt="2024-06-21T14:32:35.069" v="534" actId="478"/>
          <ac:picMkLst>
            <pc:docMk/>
            <pc:sldMk cId="994634589" sldId="274"/>
            <ac:picMk id="9" creationId="{7440A17C-02DB-8132-50D2-8DEEC817E3B7}"/>
          </ac:picMkLst>
        </pc:picChg>
      </pc:sldChg>
      <pc:sldChg chg="new del">
        <pc:chgData name="Tabatha Mitchell" userId="a020326fe681039d" providerId="LiveId" clId="{79E97B46-ED0F-46B3-B597-86323C89ABE7}" dt="2024-06-19T02:54:11.480" v="10" actId="2696"/>
        <pc:sldMkLst>
          <pc:docMk/>
          <pc:sldMk cId="1526160507" sldId="274"/>
        </pc:sldMkLst>
      </pc:sldChg>
      <pc:sldChg chg="addSp modSp add mod">
        <pc:chgData name="Tabatha Mitchell" userId="a020326fe681039d" providerId="LiveId" clId="{79E97B46-ED0F-46B3-B597-86323C89ABE7}" dt="2024-06-21T14:31:06.702" v="533" actId="20577"/>
        <pc:sldMkLst>
          <pc:docMk/>
          <pc:sldMk cId="1758447126" sldId="275"/>
        </pc:sldMkLst>
        <pc:spChg chg="mod">
          <ac:chgData name="Tabatha Mitchell" userId="a020326fe681039d" providerId="LiveId" clId="{79E97B46-ED0F-46B3-B597-86323C89ABE7}" dt="2024-06-21T14:25:33.262" v="429" actId="14100"/>
          <ac:spMkLst>
            <pc:docMk/>
            <pc:sldMk cId="1758447126" sldId="275"/>
            <ac:spMk id="4" creationId="{21ABDF94-12BB-C8DC-A729-2186F3A7866B}"/>
          </ac:spMkLst>
        </pc:spChg>
        <pc:spChg chg="mod">
          <ac:chgData name="Tabatha Mitchell" userId="a020326fe681039d" providerId="LiveId" clId="{79E97B46-ED0F-46B3-B597-86323C89ABE7}" dt="2024-06-21T14:31:06.702" v="533" actId="20577"/>
          <ac:spMkLst>
            <pc:docMk/>
            <pc:sldMk cId="1758447126" sldId="275"/>
            <ac:spMk id="5" creationId="{52FE33B8-8914-B0D2-541B-DBABB7415066}"/>
          </ac:spMkLst>
        </pc:spChg>
        <pc:picChg chg="add mod">
          <ac:chgData name="Tabatha Mitchell" userId="a020326fe681039d" providerId="LiveId" clId="{79E97B46-ED0F-46B3-B597-86323C89ABE7}" dt="2024-06-21T14:30:35.302" v="526" actId="14100"/>
          <ac:picMkLst>
            <pc:docMk/>
            <pc:sldMk cId="1758447126" sldId="275"/>
            <ac:picMk id="2" creationId="{39E21E15-CB3D-6C7C-3539-0B3E408E4288}"/>
          </ac:picMkLst>
        </pc:picChg>
        <pc:picChg chg="add mod">
          <ac:chgData name="Tabatha Mitchell" userId="a020326fe681039d" providerId="LiveId" clId="{79E97B46-ED0F-46B3-B597-86323C89ABE7}" dt="2024-06-21T14:26:25.238" v="435" actId="1076"/>
          <ac:picMkLst>
            <pc:docMk/>
            <pc:sldMk cId="1758447126" sldId="275"/>
            <ac:picMk id="3" creationId="{2984048B-3F74-DB8E-8FB2-3B201F3BA5BF}"/>
          </ac:picMkLst>
        </pc:picChg>
      </pc:sldChg>
      <pc:sldChg chg="modSp add mod">
        <pc:chgData name="Tabatha Mitchell" userId="a020326fe681039d" providerId="LiveId" clId="{79E97B46-ED0F-46B3-B597-86323C89ABE7}" dt="2024-06-21T14:19:56.127" v="417" actId="27636"/>
        <pc:sldMkLst>
          <pc:docMk/>
          <pc:sldMk cId="2598458690" sldId="276"/>
        </pc:sldMkLst>
        <pc:spChg chg="mod">
          <ac:chgData name="Tabatha Mitchell" userId="a020326fe681039d" providerId="LiveId" clId="{79E97B46-ED0F-46B3-B597-86323C89ABE7}" dt="2024-06-21T14:19:56.127" v="417" actId="27636"/>
          <ac:spMkLst>
            <pc:docMk/>
            <pc:sldMk cId="2598458690" sldId="276"/>
            <ac:spMk id="7" creationId="{FADDAB32-E602-42AB-85E5-81A683738955}"/>
          </ac:spMkLst>
        </pc:spChg>
      </pc:sldChg>
      <pc:sldChg chg="modSp add mod">
        <pc:chgData name="Tabatha Mitchell" userId="a020326fe681039d" providerId="LiveId" clId="{79E97B46-ED0F-46B3-B597-86323C89ABE7}" dt="2024-06-21T14:19:56.135" v="418" actId="27636"/>
        <pc:sldMkLst>
          <pc:docMk/>
          <pc:sldMk cId="3019736054" sldId="277"/>
        </pc:sldMkLst>
        <pc:spChg chg="mod">
          <ac:chgData name="Tabatha Mitchell" userId="a020326fe681039d" providerId="LiveId" clId="{79E97B46-ED0F-46B3-B597-86323C89ABE7}" dt="2024-06-21T14:19:56.135" v="418" actId="27636"/>
          <ac:spMkLst>
            <pc:docMk/>
            <pc:sldMk cId="3019736054" sldId="277"/>
            <ac:spMk id="7" creationId="{FADDAB32-E602-42AB-85E5-81A683738955}"/>
          </ac:spMkLst>
        </pc:spChg>
      </pc:sldChg>
      <pc:sldChg chg="add">
        <pc:chgData name="Tabatha Mitchell" userId="a020326fe681039d" providerId="LiveId" clId="{79E97B46-ED0F-46B3-B597-86323C89ABE7}" dt="2024-06-21T14:19:56.069" v="416"/>
        <pc:sldMkLst>
          <pc:docMk/>
          <pc:sldMk cId="637660039" sldId="278"/>
        </pc:sldMkLst>
      </pc:sldChg>
      <pc:sldChg chg="modSp add mod">
        <pc:chgData name="Tabatha Mitchell" userId="a020326fe681039d" providerId="LiveId" clId="{79E97B46-ED0F-46B3-B597-86323C89ABE7}" dt="2024-06-21T15:17:27.278" v="1323" actId="20577"/>
        <pc:sldMkLst>
          <pc:docMk/>
          <pc:sldMk cId="3747830671" sldId="279"/>
        </pc:sldMkLst>
        <pc:spChg chg="mod">
          <ac:chgData name="Tabatha Mitchell" userId="a020326fe681039d" providerId="LiveId" clId="{79E97B46-ED0F-46B3-B597-86323C89ABE7}" dt="2024-06-21T14:57:31.902" v="1033" actId="20577"/>
          <ac:spMkLst>
            <pc:docMk/>
            <pc:sldMk cId="3747830671" sldId="279"/>
            <ac:spMk id="2" creationId="{35FCF965-A9E4-4FB1-BE6E-F3F2689FD91F}"/>
          </ac:spMkLst>
        </pc:spChg>
        <pc:spChg chg="mod">
          <ac:chgData name="Tabatha Mitchell" userId="a020326fe681039d" providerId="LiveId" clId="{79E97B46-ED0F-46B3-B597-86323C89ABE7}" dt="2024-06-21T15:17:27.278" v="1323" actId="20577"/>
          <ac:spMkLst>
            <pc:docMk/>
            <pc:sldMk cId="3747830671" sldId="279"/>
            <ac:spMk id="7" creationId="{93A4691B-2D9F-4647-9D3E-42EE87623D59}"/>
          </ac:spMkLst>
        </pc:spChg>
      </pc:sldChg>
      <pc:sldChg chg="modSp add mod">
        <pc:chgData name="Tabatha Mitchell" userId="a020326fe681039d" providerId="LiveId" clId="{79E97B46-ED0F-46B3-B597-86323C89ABE7}" dt="2024-06-23T03:51:48.381" v="1677"/>
        <pc:sldMkLst>
          <pc:docMk/>
          <pc:sldMk cId="2181598352" sldId="280"/>
        </pc:sldMkLst>
        <pc:spChg chg="mod">
          <ac:chgData name="Tabatha Mitchell" userId="a020326fe681039d" providerId="LiveId" clId="{79E97B46-ED0F-46B3-B597-86323C89ABE7}" dt="2024-06-23T03:41:17.589" v="1336" actId="20577"/>
          <ac:spMkLst>
            <pc:docMk/>
            <pc:sldMk cId="2181598352" sldId="280"/>
            <ac:spMk id="2" creationId="{35FCF965-A9E4-4FB1-BE6E-F3F2689FD91F}"/>
          </ac:spMkLst>
        </pc:spChg>
        <pc:spChg chg="mod">
          <ac:chgData name="Tabatha Mitchell" userId="a020326fe681039d" providerId="LiveId" clId="{79E97B46-ED0F-46B3-B597-86323C89ABE7}" dt="2024-06-23T03:51:48.381" v="1677"/>
          <ac:spMkLst>
            <pc:docMk/>
            <pc:sldMk cId="2181598352" sldId="280"/>
            <ac:spMk id="7" creationId="{93A4691B-2D9F-4647-9D3E-42EE87623D59}"/>
          </ac:spMkLst>
        </pc:spChg>
      </pc:sldChg>
      <pc:sldChg chg="addSp delSp modSp new mod modClrScheme chgLayout">
        <pc:chgData name="Tabatha Mitchell" userId="a020326fe681039d" providerId="LiveId" clId="{79E97B46-ED0F-46B3-B597-86323C89ABE7}" dt="2024-06-23T04:17:58.584" v="1778" actId="20577"/>
        <pc:sldMkLst>
          <pc:docMk/>
          <pc:sldMk cId="64560041" sldId="281"/>
        </pc:sldMkLst>
        <pc:spChg chg="del mod ord">
          <ac:chgData name="Tabatha Mitchell" userId="a020326fe681039d" providerId="LiveId" clId="{79E97B46-ED0F-46B3-B597-86323C89ABE7}" dt="2024-06-23T04:11:11.543" v="1708" actId="700"/>
          <ac:spMkLst>
            <pc:docMk/>
            <pc:sldMk cId="64560041" sldId="281"/>
            <ac:spMk id="2" creationId="{D8993538-BA94-578D-25D5-EE248ABCF4C7}"/>
          </ac:spMkLst>
        </pc:spChg>
        <pc:spChg chg="del">
          <ac:chgData name="Tabatha Mitchell" userId="a020326fe681039d" providerId="LiveId" clId="{79E97B46-ED0F-46B3-B597-86323C89ABE7}" dt="2024-06-23T04:10:54.087" v="1704" actId="478"/>
          <ac:spMkLst>
            <pc:docMk/>
            <pc:sldMk cId="64560041" sldId="281"/>
            <ac:spMk id="3" creationId="{D810C354-1364-39C2-9E31-51C908ABFA99}"/>
          </ac:spMkLst>
        </pc:spChg>
        <pc:spChg chg="del mod ord">
          <ac:chgData name="Tabatha Mitchell" userId="a020326fe681039d" providerId="LiveId" clId="{79E97B46-ED0F-46B3-B597-86323C89ABE7}" dt="2024-06-23T04:11:11.543" v="1708" actId="700"/>
          <ac:spMkLst>
            <pc:docMk/>
            <pc:sldMk cId="64560041" sldId="281"/>
            <ac:spMk id="4" creationId="{CCF2658B-2CF4-DFDA-579C-0613765E29A1}"/>
          </ac:spMkLst>
        </pc:spChg>
        <pc:spChg chg="add mod ord">
          <ac:chgData name="Tabatha Mitchell" userId="a020326fe681039d" providerId="LiveId" clId="{79E97B46-ED0F-46B3-B597-86323C89ABE7}" dt="2024-06-23T04:15:13.280" v="1737" actId="20577"/>
          <ac:spMkLst>
            <pc:docMk/>
            <pc:sldMk cId="64560041" sldId="281"/>
            <ac:spMk id="7" creationId="{F9883D6F-DF28-A962-6DE2-ABACA1B66B2E}"/>
          </ac:spMkLst>
        </pc:spChg>
        <pc:spChg chg="add del mod ord">
          <ac:chgData name="Tabatha Mitchell" userId="a020326fe681039d" providerId="LiveId" clId="{79E97B46-ED0F-46B3-B597-86323C89ABE7}" dt="2024-06-23T04:11:18.338" v="1710" actId="478"/>
          <ac:spMkLst>
            <pc:docMk/>
            <pc:sldMk cId="64560041" sldId="281"/>
            <ac:spMk id="8" creationId="{08606613-E6F5-6BCD-5EA2-016E42FFFCD9}"/>
          </ac:spMkLst>
        </pc:spChg>
        <pc:spChg chg="add mod ord">
          <ac:chgData name="Tabatha Mitchell" userId="a020326fe681039d" providerId="LiveId" clId="{79E97B46-ED0F-46B3-B597-86323C89ABE7}" dt="2024-06-23T04:17:58.584" v="1778" actId="20577"/>
          <ac:spMkLst>
            <pc:docMk/>
            <pc:sldMk cId="64560041" sldId="281"/>
            <ac:spMk id="9" creationId="{15026F5D-9676-BD8F-6A48-62D75158FCC2}"/>
          </ac:spMkLst>
        </pc:spChg>
        <pc:picChg chg="add mod">
          <ac:chgData name="Tabatha Mitchell" userId="a020326fe681039d" providerId="LiveId" clId="{79E97B46-ED0F-46B3-B597-86323C89ABE7}" dt="2024-06-23T04:12:37.735" v="1723" actId="1076"/>
          <ac:picMkLst>
            <pc:docMk/>
            <pc:sldMk cId="64560041" sldId="281"/>
            <ac:picMk id="6" creationId="{167E4661-818A-1DD2-14F2-1C2F773AE108}"/>
          </ac:picMkLst>
        </pc:picChg>
        <pc:picChg chg="add mod">
          <ac:chgData name="Tabatha Mitchell" userId="a020326fe681039d" providerId="LiveId" clId="{79E97B46-ED0F-46B3-B597-86323C89ABE7}" dt="2024-06-23T04:13:07.704" v="1729" actId="14100"/>
          <ac:picMkLst>
            <pc:docMk/>
            <pc:sldMk cId="64560041" sldId="281"/>
            <ac:picMk id="11" creationId="{B3C5D903-1338-E837-E4C0-6845CDD40F68}"/>
          </ac:picMkLst>
        </pc:picChg>
      </pc:sldChg>
      <pc:sldChg chg="addSp delSp modSp new mod modClrScheme chgLayout">
        <pc:chgData name="Tabatha Mitchell" userId="a020326fe681039d" providerId="LiveId" clId="{79E97B46-ED0F-46B3-B597-86323C89ABE7}" dt="2024-06-23T04:17:50.520" v="1776" actId="20577"/>
        <pc:sldMkLst>
          <pc:docMk/>
          <pc:sldMk cId="8268594" sldId="282"/>
        </pc:sldMkLst>
        <pc:spChg chg="del mod ord">
          <ac:chgData name="Tabatha Mitchell" userId="a020326fe681039d" providerId="LiveId" clId="{79E97B46-ED0F-46B3-B597-86323C89ABE7}" dt="2024-06-23T04:07:26.736" v="1691" actId="700"/>
          <ac:spMkLst>
            <pc:docMk/>
            <pc:sldMk cId="8268594" sldId="282"/>
            <ac:spMk id="2" creationId="{91267D5B-307C-FD04-0B03-9F32F2D374EC}"/>
          </ac:spMkLst>
        </pc:spChg>
        <pc:spChg chg="del mod ord">
          <ac:chgData name="Tabatha Mitchell" userId="a020326fe681039d" providerId="LiveId" clId="{79E97B46-ED0F-46B3-B597-86323C89ABE7}" dt="2024-06-23T04:07:26.736" v="1691" actId="700"/>
          <ac:spMkLst>
            <pc:docMk/>
            <pc:sldMk cId="8268594" sldId="282"/>
            <ac:spMk id="3" creationId="{8659EF8C-2A06-1274-C357-7CF11831A19B}"/>
          </ac:spMkLst>
        </pc:spChg>
        <pc:spChg chg="del mod ord">
          <ac:chgData name="Tabatha Mitchell" userId="a020326fe681039d" providerId="LiveId" clId="{79E97B46-ED0F-46B3-B597-86323C89ABE7}" dt="2024-06-23T04:07:26.736" v="1691" actId="700"/>
          <ac:spMkLst>
            <pc:docMk/>
            <pc:sldMk cId="8268594" sldId="282"/>
            <ac:spMk id="4" creationId="{9E7D7DE2-372D-1EF5-189F-EA02212E4654}"/>
          </ac:spMkLst>
        </pc:spChg>
        <pc:spChg chg="add mod ord">
          <ac:chgData name="Tabatha Mitchell" userId="a020326fe681039d" providerId="LiveId" clId="{79E97B46-ED0F-46B3-B597-86323C89ABE7}" dt="2024-06-23T04:15:05.855" v="1734" actId="20577"/>
          <ac:spMkLst>
            <pc:docMk/>
            <pc:sldMk cId="8268594" sldId="282"/>
            <ac:spMk id="5" creationId="{891A7623-8432-87A8-B78D-2CB2B4E45820}"/>
          </ac:spMkLst>
        </pc:spChg>
        <pc:spChg chg="add del mod ord">
          <ac:chgData name="Tabatha Mitchell" userId="a020326fe681039d" providerId="LiveId" clId="{79E97B46-ED0F-46B3-B597-86323C89ABE7}" dt="2024-06-23T04:07:30.865" v="1692" actId="478"/>
          <ac:spMkLst>
            <pc:docMk/>
            <pc:sldMk cId="8268594" sldId="282"/>
            <ac:spMk id="6" creationId="{26A1272C-D0D8-3974-73C8-C0FA39101EDC}"/>
          </ac:spMkLst>
        </pc:spChg>
        <pc:spChg chg="add mod ord">
          <ac:chgData name="Tabatha Mitchell" userId="a020326fe681039d" providerId="LiveId" clId="{79E97B46-ED0F-46B3-B597-86323C89ABE7}" dt="2024-06-23T04:17:50.520" v="1776" actId="20577"/>
          <ac:spMkLst>
            <pc:docMk/>
            <pc:sldMk cId="8268594" sldId="282"/>
            <ac:spMk id="7" creationId="{C4E93D51-8BA2-BD76-B2E1-75A33E2F1E50}"/>
          </ac:spMkLst>
        </pc:spChg>
        <pc:picChg chg="add mod">
          <ac:chgData name="Tabatha Mitchell" userId="a020326fe681039d" providerId="LiveId" clId="{79E97B46-ED0F-46B3-B597-86323C89ABE7}" dt="2024-06-23T04:07:41.033" v="1695" actId="1076"/>
          <ac:picMkLst>
            <pc:docMk/>
            <pc:sldMk cId="8268594" sldId="282"/>
            <ac:picMk id="9" creationId="{CB827168-676C-997C-7757-D5160484331C}"/>
          </ac:picMkLst>
        </pc:picChg>
        <pc:picChg chg="add mod">
          <ac:chgData name="Tabatha Mitchell" userId="a020326fe681039d" providerId="LiveId" clId="{79E97B46-ED0F-46B3-B597-86323C89ABE7}" dt="2024-06-23T04:09:10.664" v="1703" actId="14100"/>
          <ac:picMkLst>
            <pc:docMk/>
            <pc:sldMk cId="8268594" sldId="282"/>
            <ac:picMk id="11" creationId="{F36C596F-F3A7-75F6-A7BC-7A9538416A72}"/>
          </ac:picMkLst>
        </pc:picChg>
      </pc:sldChg>
      <pc:sldChg chg="addSp delSp modSp new mod modClrScheme chgLayout">
        <pc:chgData name="Tabatha Mitchell" userId="a020326fe681039d" providerId="LiveId" clId="{79E97B46-ED0F-46B3-B597-86323C89ABE7}" dt="2024-06-23T04:29:21.392" v="1866" actId="20577"/>
        <pc:sldMkLst>
          <pc:docMk/>
          <pc:sldMk cId="1412133504" sldId="283"/>
        </pc:sldMkLst>
        <pc:spChg chg="del mod ord">
          <ac:chgData name="Tabatha Mitchell" userId="a020326fe681039d" providerId="LiveId" clId="{79E97B46-ED0F-46B3-B597-86323C89ABE7}" dt="2024-06-23T04:18:41.644" v="1780" actId="700"/>
          <ac:spMkLst>
            <pc:docMk/>
            <pc:sldMk cId="1412133504" sldId="283"/>
            <ac:spMk id="2" creationId="{466F9378-7FE8-904C-B38B-42A642F8BE5E}"/>
          </ac:spMkLst>
        </pc:spChg>
        <pc:spChg chg="del mod ord">
          <ac:chgData name="Tabatha Mitchell" userId="a020326fe681039d" providerId="LiveId" clId="{79E97B46-ED0F-46B3-B597-86323C89ABE7}" dt="2024-06-23T04:18:41.644" v="1780" actId="700"/>
          <ac:spMkLst>
            <pc:docMk/>
            <pc:sldMk cId="1412133504" sldId="283"/>
            <ac:spMk id="3" creationId="{C2471838-6DE8-8064-E62E-51A218618B2F}"/>
          </ac:spMkLst>
        </pc:spChg>
        <pc:spChg chg="del">
          <ac:chgData name="Tabatha Mitchell" userId="a020326fe681039d" providerId="LiveId" clId="{79E97B46-ED0F-46B3-B597-86323C89ABE7}" dt="2024-06-23T04:18:41.644" v="1780" actId="700"/>
          <ac:spMkLst>
            <pc:docMk/>
            <pc:sldMk cId="1412133504" sldId="283"/>
            <ac:spMk id="4" creationId="{C0113B75-3274-BD97-902D-D0DA90497BFB}"/>
          </ac:spMkLst>
        </pc:spChg>
        <pc:spChg chg="add mod ord">
          <ac:chgData name="Tabatha Mitchell" userId="a020326fe681039d" providerId="LiveId" clId="{79E97B46-ED0F-46B3-B597-86323C89ABE7}" dt="2024-06-23T04:29:21.392" v="1866" actId="20577"/>
          <ac:spMkLst>
            <pc:docMk/>
            <pc:sldMk cId="1412133504" sldId="283"/>
            <ac:spMk id="5" creationId="{78823EB4-0EF7-DB2C-D9D6-40A9E4A63221}"/>
          </ac:spMkLst>
        </pc:spChg>
        <pc:spChg chg="add del mod ord">
          <ac:chgData name="Tabatha Mitchell" userId="a020326fe681039d" providerId="LiveId" clId="{79E97B46-ED0F-46B3-B597-86323C89ABE7}" dt="2024-06-23T04:19:39.120" v="1784" actId="478"/>
          <ac:spMkLst>
            <pc:docMk/>
            <pc:sldMk cId="1412133504" sldId="283"/>
            <ac:spMk id="6" creationId="{86455175-0CBC-A394-5B4F-5903F28016A1}"/>
          </ac:spMkLst>
        </pc:spChg>
        <pc:picChg chg="add mod">
          <ac:chgData name="Tabatha Mitchell" userId="a020326fe681039d" providerId="LiveId" clId="{79E97B46-ED0F-46B3-B597-86323C89ABE7}" dt="2024-06-23T04:21:02.962" v="1800" actId="14100"/>
          <ac:picMkLst>
            <pc:docMk/>
            <pc:sldMk cId="1412133504" sldId="283"/>
            <ac:picMk id="7" creationId="{E95D99E5-F233-F2C0-2FBA-4E2B31291B77}"/>
          </ac:picMkLst>
        </pc:picChg>
        <pc:picChg chg="add del mod">
          <ac:chgData name="Tabatha Mitchell" userId="a020326fe681039d" providerId="LiveId" clId="{79E97B46-ED0F-46B3-B597-86323C89ABE7}" dt="2024-06-23T04:25:13.128" v="1811" actId="478"/>
          <ac:picMkLst>
            <pc:docMk/>
            <pc:sldMk cId="1412133504" sldId="283"/>
            <ac:picMk id="8" creationId="{86F9215A-BB1E-D842-5017-5C5278E83501}"/>
          </ac:picMkLst>
        </pc:picChg>
        <pc:picChg chg="add mod">
          <ac:chgData name="Tabatha Mitchell" userId="a020326fe681039d" providerId="LiveId" clId="{79E97B46-ED0F-46B3-B597-86323C89ABE7}" dt="2024-06-23T04:25:23.480" v="1814" actId="1076"/>
          <ac:picMkLst>
            <pc:docMk/>
            <pc:sldMk cId="1412133504" sldId="283"/>
            <ac:picMk id="9" creationId="{9F7CDFB4-0633-3AF7-6C76-528A19D6A4CB}"/>
          </ac:picMkLst>
        </pc:picChg>
        <pc:picChg chg="add mod">
          <ac:chgData name="Tabatha Mitchell" userId="a020326fe681039d" providerId="LiveId" clId="{79E97B46-ED0F-46B3-B597-86323C89ABE7}" dt="2024-06-23T04:25:40.872" v="1818" actId="1076"/>
          <ac:picMkLst>
            <pc:docMk/>
            <pc:sldMk cId="1412133504" sldId="283"/>
            <ac:picMk id="10" creationId="{F22369C8-002E-0872-2327-A1D82A766CB8}"/>
          </ac:picMkLst>
        </pc:picChg>
        <pc:picChg chg="add mod">
          <ac:chgData name="Tabatha Mitchell" userId="a020326fe681039d" providerId="LiveId" clId="{79E97B46-ED0F-46B3-B597-86323C89ABE7}" dt="2024-06-23T04:28:07.759" v="1844" actId="14100"/>
          <ac:picMkLst>
            <pc:docMk/>
            <pc:sldMk cId="1412133504" sldId="283"/>
            <ac:picMk id="11" creationId="{EB0A680E-3DF8-700D-5C8D-855CF724F183}"/>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7T04:20:09.3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0,'9813'0,"-9506"14,18 1,1077-16,-1242 15,-3-1,683-14,-807 3,61 11,-57-7,44 2,439-7,-249-3,-217 2,-31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7T04:20:00.3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0,'36'3,"1"1,67 16,-53-9,22 0,77 3,-31-5,372 3,-320-13,5252 1,-5230-15,-15 1,691 13,-413 3,645-2,-1065-2,57-10,25-1,403 12,-251 2,-216-1,-31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116E9D-9902-469F-BD54-5D042A068A9C}" type="datetimeFigureOut">
              <a:rPr lang="en-US" smtClean="0"/>
              <a:t>6/21/2024</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A6AA9A33-70B9-49B1-9D40-D89F2DA93D18}" type="slidenum">
              <a:rPr lang="en-US" smtClean="0"/>
              <a:t>‹#›</a:t>
            </a:fld>
            <a:endParaRPr lang="en-US"/>
          </a:p>
        </p:txBody>
      </p:sp>
    </p:spTree>
    <p:extLst>
      <p:ext uri="{BB962C8B-B14F-4D97-AF65-F5344CB8AC3E}">
        <p14:creationId xmlns:p14="http://schemas.microsoft.com/office/powerpoint/2010/main" val="3826372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116E9D-9902-469F-BD54-5D042A068A9C}" type="datetimeFigureOut">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A9A33-70B9-49B1-9D40-D89F2DA93D18}" type="slidenum">
              <a:rPr lang="en-US" smtClean="0"/>
              <a:t>‹#›</a:t>
            </a:fld>
            <a:endParaRPr lang="en-US"/>
          </a:p>
        </p:txBody>
      </p:sp>
    </p:spTree>
    <p:extLst>
      <p:ext uri="{BB962C8B-B14F-4D97-AF65-F5344CB8AC3E}">
        <p14:creationId xmlns:p14="http://schemas.microsoft.com/office/powerpoint/2010/main" val="3630603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116E9D-9902-469F-BD54-5D042A068A9C}"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A9A33-70B9-49B1-9D40-D89F2DA93D18}" type="slidenum">
              <a:rPr lang="en-US" smtClean="0"/>
              <a:t>‹#›</a:t>
            </a:fld>
            <a:endParaRPr lang="en-US"/>
          </a:p>
        </p:txBody>
      </p:sp>
    </p:spTree>
    <p:extLst>
      <p:ext uri="{BB962C8B-B14F-4D97-AF65-F5344CB8AC3E}">
        <p14:creationId xmlns:p14="http://schemas.microsoft.com/office/powerpoint/2010/main" val="105175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116E9D-9902-469F-BD54-5D042A068A9C}"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A9A33-70B9-49B1-9D40-D89F2DA93D18}" type="slidenum">
              <a:rPr lang="en-US" smtClean="0"/>
              <a:t>‹#›</a:t>
            </a:fld>
            <a:endParaRPr lang="en-US"/>
          </a:p>
        </p:txBody>
      </p:sp>
    </p:spTree>
    <p:extLst>
      <p:ext uri="{BB962C8B-B14F-4D97-AF65-F5344CB8AC3E}">
        <p14:creationId xmlns:p14="http://schemas.microsoft.com/office/powerpoint/2010/main" val="3731269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116E9D-9902-469F-BD54-5D042A068A9C}"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A9A33-70B9-49B1-9D40-D89F2DA93D18}" type="slidenum">
              <a:rPr lang="en-US" smtClean="0"/>
              <a:t>‹#›</a:t>
            </a:fld>
            <a:endParaRPr lang="en-US"/>
          </a:p>
        </p:txBody>
      </p:sp>
    </p:spTree>
    <p:extLst>
      <p:ext uri="{BB962C8B-B14F-4D97-AF65-F5344CB8AC3E}">
        <p14:creationId xmlns:p14="http://schemas.microsoft.com/office/powerpoint/2010/main" val="350139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116E9D-9902-469F-BD54-5D042A068A9C}"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A9A33-70B9-49B1-9D40-D89F2DA93D18}" type="slidenum">
              <a:rPr lang="en-US" smtClean="0"/>
              <a:t>‹#›</a:t>
            </a:fld>
            <a:endParaRPr lang="en-US"/>
          </a:p>
        </p:txBody>
      </p:sp>
    </p:spTree>
    <p:extLst>
      <p:ext uri="{BB962C8B-B14F-4D97-AF65-F5344CB8AC3E}">
        <p14:creationId xmlns:p14="http://schemas.microsoft.com/office/powerpoint/2010/main" val="3472423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116E9D-9902-469F-BD54-5D042A068A9C}"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A9A33-70B9-49B1-9D40-D89F2DA93D18}" type="slidenum">
              <a:rPr lang="en-US" smtClean="0"/>
              <a:t>‹#›</a:t>
            </a:fld>
            <a:endParaRPr lang="en-US"/>
          </a:p>
        </p:txBody>
      </p:sp>
    </p:spTree>
    <p:extLst>
      <p:ext uri="{BB962C8B-B14F-4D97-AF65-F5344CB8AC3E}">
        <p14:creationId xmlns:p14="http://schemas.microsoft.com/office/powerpoint/2010/main" val="294366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116E9D-9902-469F-BD54-5D042A068A9C}"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A9A33-70B9-49B1-9D40-D89F2DA93D18}" type="slidenum">
              <a:rPr lang="en-US" smtClean="0"/>
              <a:t>‹#›</a:t>
            </a:fld>
            <a:endParaRPr lang="en-US"/>
          </a:p>
        </p:txBody>
      </p:sp>
    </p:spTree>
    <p:extLst>
      <p:ext uri="{BB962C8B-B14F-4D97-AF65-F5344CB8AC3E}">
        <p14:creationId xmlns:p14="http://schemas.microsoft.com/office/powerpoint/2010/main" val="3992795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116E9D-9902-469F-BD54-5D042A068A9C}"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A9A33-70B9-49B1-9D40-D89F2DA93D18}" type="slidenum">
              <a:rPr lang="en-US" smtClean="0"/>
              <a:t>‹#›</a:t>
            </a:fld>
            <a:endParaRPr lang="en-US"/>
          </a:p>
        </p:txBody>
      </p:sp>
    </p:spTree>
    <p:extLst>
      <p:ext uri="{BB962C8B-B14F-4D97-AF65-F5344CB8AC3E}">
        <p14:creationId xmlns:p14="http://schemas.microsoft.com/office/powerpoint/2010/main" val="471232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116E9D-9902-469F-BD54-5D042A068A9C}"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A6AA9A33-70B9-49B1-9D40-D89F2DA93D18}" type="slidenum">
              <a:rPr lang="en-US" smtClean="0"/>
              <a:t>‹#›</a:t>
            </a:fld>
            <a:endParaRPr lang="en-US"/>
          </a:p>
        </p:txBody>
      </p:sp>
    </p:spTree>
    <p:extLst>
      <p:ext uri="{BB962C8B-B14F-4D97-AF65-F5344CB8AC3E}">
        <p14:creationId xmlns:p14="http://schemas.microsoft.com/office/powerpoint/2010/main" val="915940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116E9D-9902-469F-BD54-5D042A068A9C}"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A9A33-70B9-49B1-9D40-D89F2DA93D18}" type="slidenum">
              <a:rPr lang="en-US" smtClean="0"/>
              <a:t>‹#›</a:t>
            </a:fld>
            <a:endParaRPr lang="en-US"/>
          </a:p>
        </p:txBody>
      </p:sp>
    </p:spTree>
    <p:extLst>
      <p:ext uri="{BB962C8B-B14F-4D97-AF65-F5344CB8AC3E}">
        <p14:creationId xmlns:p14="http://schemas.microsoft.com/office/powerpoint/2010/main" val="3788401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116E9D-9902-469F-BD54-5D042A068A9C}" type="datetimeFigureOut">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A9A33-70B9-49B1-9D40-D89F2DA93D18}" type="slidenum">
              <a:rPr lang="en-US" smtClean="0"/>
              <a:t>‹#›</a:t>
            </a:fld>
            <a:endParaRPr lang="en-US"/>
          </a:p>
        </p:txBody>
      </p:sp>
    </p:spTree>
    <p:extLst>
      <p:ext uri="{BB962C8B-B14F-4D97-AF65-F5344CB8AC3E}">
        <p14:creationId xmlns:p14="http://schemas.microsoft.com/office/powerpoint/2010/main" val="2150261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116E9D-9902-469F-BD54-5D042A068A9C}" type="datetimeFigureOut">
              <a:rPr lang="en-US" smtClean="0"/>
              <a:t>6/21/2024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AA9A33-70B9-49B1-9D40-D89F2DA93D18}" type="slidenum">
              <a:rPr lang="en-US" smtClean="0"/>
              <a:t>‹#›</a:t>
            </a:fld>
            <a:endParaRPr lang="en-US"/>
          </a:p>
        </p:txBody>
      </p:sp>
    </p:spTree>
    <p:extLst>
      <p:ext uri="{BB962C8B-B14F-4D97-AF65-F5344CB8AC3E}">
        <p14:creationId xmlns:p14="http://schemas.microsoft.com/office/powerpoint/2010/main" val="3353215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116E9D-9902-469F-BD54-5D042A068A9C}" type="datetimeFigureOut">
              <a:rPr lang="en-US" smtClean="0"/>
              <a:t>6/21/2024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AA9A33-70B9-49B1-9D40-D89F2DA93D18}" type="slidenum">
              <a:rPr lang="en-US" smtClean="0"/>
              <a:t>‹#›</a:t>
            </a:fld>
            <a:endParaRPr lang="en-US"/>
          </a:p>
        </p:txBody>
      </p:sp>
    </p:spTree>
    <p:extLst>
      <p:ext uri="{BB962C8B-B14F-4D97-AF65-F5344CB8AC3E}">
        <p14:creationId xmlns:p14="http://schemas.microsoft.com/office/powerpoint/2010/main" val="3320657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116E9D-9902-469F-BD54-5D042A068A9C}" type="datetimeFigureOut">
              <a:rPr lang="en-US" smtClean="0"/>
              <a:t>6/21/2024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AA9A33-70B9-49B1-9D40-D89F2DA93D18}" type="slidenum">
              <a:rPr lang="en-US" smtClean="0"/>
              <a:t>‹#›</a:t>
            </a:fld>
            <a:endParaRPr lang="en-US"/>
          </a:p>
        </p:txBody>
      </p:sp>
    </p:spTree>
    <p:extLst>
      <p:ext uri="{BB962C8B-B14F-4D97-AF65-F5344CB8AC3E}">
        <p14:creationId xmlns:p14="http://schemas.microsoft.com/office/powerpoint/2010/main" val="2902880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116E9D-9902-469F-BD54-5D042A068A9C}" type="datetimeFigureOut">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A9A33-70B9-49B1-9D40-D89F2DA93D18}" type="slidenum">
              <a:rPr lang="en-US" smtClean="0"/>
              <a:t>‹#›</a:t>
            </a:fld>
            <a:endParaRPr lang="en-US"/>
          </a:p>
        </p:txBody>
      </p:sp>
    </p:spTree>
    <p:extLst>
      <p:ext uri="{BB962C8B-B14F-4D97-AF65-F5344CB8AC3E}">
        <p14:creationId xmlns:p14="http://schemas.microsoft.com/office/powerpoint/2010/main" val="694030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116E9D-9902-469F-BD54-5D042A068A9C}" type="datetimeFigureOut">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A9A33-70B9-49B1-9D40-D89F2DA93D18}" type="slidenum">
              <a:rPr lang="en-US" smtClean="0"/>
              <a:t>‹#›</a:t>
            </a:fld>
            <a:endParaRPr lang="en-US"/>
          </a:p>
        </p:txBody>
      </p:sp>
    </p:spTree>
    <p:extLst>
      <p:ext uri="{BB962C8B-B14F-4D97-AF65-F5344CB8AC3E}">
        <p14:creationId xmlns:p14="http://schemas.microsoft.com/office/powerpoint/2010/main" val="577288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E116E9D-9902-469F-BD54-5D042A068A9C}" type="datetimeFigureOut">
              <a:rPr lang="en-US" smtClean="0"/>
              <a:t>6/21/2024</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AA9A33-70B9-49B1-9D40-D89F2DA93D18}" type="slidenum">
              <a:rPr lang="en-US" smtClean="0"/>
              <a:t>‹#›</a:t>
            </a:fld>
            <a:endParaRPr lang="en-US"/>
          </a:p>
        </p:txBody>
      </p:sp>
    </p:spTree>
    <p:extLst>
      <p:ext uri="{BB962C8B-B14F-4D97-AF65-F5344CB8AC3E}">
        <p14:creationId xmlns:p14="http://schemas.microsoft.com/office/powerpoint/2010/main" val="9825955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5" Type="http://schemas.openxmlformats.org/officeDocument/2006/relationships/image" Target="NULL"/><Relationship Id="rId4" Type="http://schemas.openxmlformats.org/officeDocument/2006/relationships/customXml" Target="../ink/ink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 Id="rId5" Type="http://schemas.openxmlformats.org/officeDocument/2006/relationships/image" Target="NULL"/><Relationship Id="rId4" Type="http://schemas.openxmlformats.org/officeDocument/2006/relationships/customXml" Target="../ink/ink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79B5A-0793-5748-12BD-BB8065374A43}"/>
              </a:ext>
            </a:extLst>
          </p:cNvPr>
          <p:cNvSpPr>
            <a:spLocks noGrp="1"/>
          </p:cNvSpPr>
          <p:nvPr>
            <p:ph type="ctrTitle"/>
          </p:nvPr>
        </p:nvSpPr>
        <p:spPr/>
        <p:txBody>
          <a:bodyPr/>
          <a:lstStyle/>
          <a:p>
            <a:pPr algn="ctr"/>
            <a:r>
              <a:rPr lang="en-US" dirty="0"/>
              <a:t>Introduction to Programming </a:t>
            </a:r>
          </a:p>
        </p:txBody>
      </p:sp>
      <p:sp>
        <p:nvSpPr>
          <p:cNvPr id="3" name="Subtitle 2">
            <a:extLst>
              <a:ext uri="{FF2B5EF4-FFF2-40B4-BE49-F238E27FC236}">
                <a16:creationId xmlns:a16="http://schemas.microsoft.com/office/drawing/2014/main" id="{7743A651-E000-124D-F8B7-ACA09EF5A06D}"/>
              </a:ext>
            </a:extLst>
          </p:cNvPr>
          <p:cNvSpPr>
            <a:spLocks noGrp="1"/>
          </p:cNvSpPr>
          <p:nvPr>
            <p:ph type="subTitle" idx="1"/>
          </p:nvPr>
        </p:nvSpPr>
        <p:spPr/>
        <p:txBody>
          <a:bodyPr/>
          <a:lstStyle/>
          <a:p>
            <a:r>
              <a:rPr lang="en-US" dirty="0"/>
              <a:t>By: Tabatha Mitchell</a:t>
            </a:r>
          </a:p>
        </p:txBody>
      </p:sp>
    </p:spTree>
    <p:extLst>
      <p:ext uri="{BB962C8B-B14F-4D97-AF65-F5344CB8AC3E}">
        <p14:creationId xmlns:p14="http://schemas.microsoft.com/office/powerpoint/2010/main" val="1520149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77199" y="118825"/>
            <a:ext cx="3932237" cy="796925"/>
          </a:xfrm>
        </p:spPr>
        <p:txBody>
          <a:bodyPr>
            <a:normAutofit fontScale="90000"/>
          </a:bodyPr>
          <a:lstStyle/>
          <a:p>
            <a:r>
              <a:rPr lang="en-US" sz="2400" dirty="0"/>
              <a:t>Weather database from Chicago, Illinois</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77198" y="915750"/>
            <a:ext cx="3932237" cy="542784"/>
          </a:xfrm>
        </p:spPr>
        <p:txBody>
          <a:bodyPr>
            <a:normAutofit fontScale="92500" lnSpcReduction="20000"/>
          </a:bodyPr>
          <a:lstStyle/>
          <a:p>
            <a:r>
              <a:rPr lang="en-US" dirty="0"/>
              <a:t>Query database using SQL command and results. More results on next page</a:t>
            </a:r>
          </a:p>
        </p:txBody>
      </p:sp>
      <p:pic>
        <p:nvPicPr>
          <p:cNvPr id="4" name="Picture 3">
            <a:extLst>
              <a:ext uri="{FF2B5EF4-FFF2-40B4-BE49-F238E27FC236}">
                <a16:creationId xmlns:a16="http://schemas.microsoft.com/office/drawing/2014/main" id="{2213D227-CDA7-1958-33B4-4F321BC1A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2376" y="118825"/>
            <a:ext cx="6036904" cy="2753508"/>
          </a:xfrm>
          <a:prstGeom prst="rect">
            <a:avLst/>
          </a:prstGeom>
        </p:spPr>
      </p:pic>
      <p:pic>
        <p:nvPicPr>
          <p:cNvPr id="8" name="Picture 7">
            <a:extLst>
              <a:ext uri="{FF2B5EF4-FFF2-40B4-BE49-F238E27FC236}">
                <a16:creationId xmlns:a16="http://schemas.microsoft.com/office/drawing/2014/main" id="{033E2101-204C-289D-22C0-0E1C3312A4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2376" y="2872333"/>
            <a:ext cx="5955548" cy="2753507"/>
          </a:xfrm>
          <a:prstGeom prst="rect">
            <a:avLst/>
          </a:prstGeom>
        </p:spPr>
      </p:pic>
      <p:pic>
        <p:nvPicPr>
          <p:cNvPr id="16" name="Picture 15">
            <a:extLst>
              <a:ext uri="{FF2B5EF4-FFF2-40B4-BE49-F238E27FC236}">
                <a16:creationId xmlns:a16="http://schemas.microsoft.com/office/drawing/2014/main" id="{73028682-4575-9440-2DF2-3CC5F74FE0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98" y="1644332"/>
            <a:ext cx="5753106" cy="3569335"/>
          </a:xfrm>
          <a:prstGeom prst="rect">
            <a:avLst/>
          </a:prstGeom>
        </p:spPr>
      </p:pic>
    </p:spTree>
    <p:extLst>
      <p:ext uri="{BB962C8B-B14F-4D97-AF65-F5344CB8AC3E}">
        <p14:creationId xmlns:p14="http://schemas.microsoft.com/office/powerpoint/2010/main" val="2886726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823EB4-0EF7-DB2C-D9D6-40A9E4A63221}"/>
              </a:ext>
            </a:extLst>
          </p:cNvPr>
          <p:cNvSpPr>
            <a:spLocks noGrp="1"/>
          </p:cNvSpPr>
          <p:nvPr>
            <p:ph type="title"/>
          </p:nvPr>
        </p:nvSpPr>
        <p:spPr>
          <a:xfrm>
            <a:off x="1484311" y="685800"/>
            <a:ext cx="3039563" cy="1752599"/>
          </a:xfrm>
        </p:spPr>
        <p:txBody>
          <a:bodyPr>
            <a:normAutofit fontScale="90000"/>
          </a:bodyPr>
          <a:lstStyle/>
          <a:p>
            <a:r>
              <a:rPr lang="en-US" dirty="0"/>
              <a:t>Screenshot of SQL query continuing of results</a:t>
            </a:r>
            <a:br>
              <a:rPr lang="en-US" dirty="0"/>
            </a:br>
            <a:endParaRPr lang="en-US" dirty="0"/>
          </a:p>
        </p:txBody>
      </p:sp>
      <p:pic>
        <p:nvPicPr>
          <p:cNvPr id="9" name="Picture 8">
            <a:extLst>
              <a:ext uri="{FF2B5EF4-FFF2-40B4-BE49-F238E27FC236}">
                <a16:creationId xmlns:a16="http://schemas.microsoft.com/office/drawing/2014/main" id="{9F7CDFB4-0633-3AF7-6C76-528A19D6A4CB}"/>
              </a:ext>
            </a:extLst>
          </p:cNvPr>
          <p:cNvPicPr>
            <a:picLocks noChangeAspect="1"/>
          </p:cNvPicPr>
          <p:nvPr/>
        </p:nvPicPr>
        <p:blipFill>
          <a:blip r:embed="rId2"/>
          <a:stretch>
            <a:fillRect/>
          </a:stretch>
        </p:blipFill>
        <p:spPr>
          <a:xfrm>
            <a:off x="5065565" y="3505200"/>
            <a:ext cx="6935564" cy="3215738"/>
          </a:xfrm>
          <a:prstGeom prst="rect">
            <a:avLst/>
          </a:prstGeom>
        </p:spPr>
      </p:pic>
      <p:pic>
        <p:nvPicPr>
          <p:cNvPr id="10" name="Picture 9">
            <a:extLst>
              <a:ext uri="{FF2B5EF4-FFF2-40B4-BE49-F238E27FC236}">
                <a16:creationId xmlns:a16="http://schemas.microsoft.com/office/drawing/2014/main" id="{F22369C8-002E-0872-2327-A1D82A766CB8}"/>
              </a:ext>
            </a:extLst>
          </p:cNvPr>
          <p:cNvPicPr>
            <a:picLocks noChangeAspect="1"/>
          </p:cNvPicPr>
          <p:nvPr/>
        </p:nvPicPr>
        <p:blipFill>
          <a:blip r:embed="rId2"/>
          <a:stretch>
            <a:fillRect/>
          </a:stretch>
        </p:blipFill>
        <p:spPr>
          <a:xfrm>
            <a:off x="5065565" y="289462"/>
            <a:ext cx="6935564" cy="3215738"/>
          </a:xfrm>
          <a:prstGeom prst="rect">
            <a:avLst/>
          </a:prstGeom>
        </p:spPr>
      </p:pic>
      <p:pic>
        <p:nvPicPr>
          <p:cNvPr id="11" name="Picture 10">
            <a:extLst>
              <a:ext uri="{FF2B5EF4-FFF2-40B4-BE49-F238E27FC236}">
                <a16:creationId xmlns:a16="http://schemas.microsoft.com/office/drawing/2014/main" id="{EB0A680E-3DF8-700D-5C8D-855CF724F183}"/>
              </a:ext>
            </a:extLst>
          </p:cNvPr>
          <p:cNvPicPr>
            <a:picLocks noChangeAspect="1"/>
          </p:cNvPicPr>
          <p:nvPr/>
        </p:nvPicPr>
        <p:blipFill>
          <a:blip r:embed="rId3"/>
          <a:stretch>
            <a:fillRect/>
          </a:stretch>
        </p:blipFill>
        <p:spPr>
          <a:xfrm>
            <a:off x="0" y="2783840"/>
            <a:ext cx="5065565" cy="3388360"/>
          </a:xfrm>
          <a:prstGeom prst="rect">
            <a:avLst/>
          </a:prstGeom>
        </p:spPr>
      </p:pic>
    </p:spTree>
    <p:extLst>
      <p:ext uri="{BB962C8B-B14F-4D97-AF65-F5344CB8AC3E}">
        <p14:creationId xmlns:p14="http://schemas.microsoft.com/office/powerpoint/2010/main" val="1412133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9788" y="987425"/>
            <a:ext cx="3932237" cy="2738414"/>
          </a:xfrm>
        </p:spPr>
        <p:txBody>
          <a:bodyPr>
            <a:normAutofit fontScale="90000"/>
          </a:bodyPr>
          <a:lstStyle/>
          <a:p>
            <a:r>
              <a:rPr lang="en-US" sz="4400" dirty="0"/>
              <a:t>Query to retrieve lowest and highest temperatures</a:t>
            </a:r>
            <a:br>
              <a:rPr lang="en-US" sz="4400" dirty="0"/>
            </a:br>
            <a:r>
              <a:rPr lang="en-US" sz="4400" dirty="0"/>
              <a:t>(Screenshot)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39788" y="3848668"/>
            <a:ext cx="3932237" cy="2020319"/>
          </a:xfrm>
        </p:spPr>
        <p:txBody>
          <a:bodyPr/>
          <a:lstStyle/>
          <a:p>
            <a:r>
              <a:rPr lang="en-US" dirty="0"/>
              <a:t>Screenshot of SQL query command and results</a:t>
            </a:r>
          </a:p>
          <a:p>
            <a:endParaRPr lang="en-US" dirty="0"/>
          </a:p>
        </p:txBody>
      </p:sp>
      <p:pic>
        <p:nvPicPr>
          <p:cNvPr id="4" name="Picture 3">
            <a:extLst>
              <a:ext uri="{FF2B5EF4-FFF2-40B4-BE49-F238E27FC236}">
                <a16:creationId xmlns:a16="http://schemas.microsoft.com/office/drawing/2014/main" id="{79EAD02D-96C4-2D72-2C18-1C68476ABBBE}"/>
              </a:ext>
            </a:extLst>
          </p:cNvPr>
          <p:cNvPicPr>
            <a:picLocks noChangeAspect="1"/>
          </p:cNvPicPr>
          <p:nvPr/>
        </p:nvPicPr>
        <p:blipFill>
          <a:blip r:embed="rId2"/>
          <a:stretch>
            <a:fillRect/>
          </a:stretch>
        </p:blipFill>
        <p:spPr>
          <a:xfrm>
            <a:off x="4876802" y="987425"/>
            <a:ext cx="5086350" cy="714375"/>
          </a:xfrm>
          <a:prstGeom prst="rect">
            <a:avLst/>
          </a:prstGeom>
        </p:spPr>
      </p:pic>
      <p:pic>
        <p:nvPicPr>
          <p:cNvPr id="8" name="Picture 7">
            <a:extLst>
              <a:ext uri="{FF2B5EF4-FFF2-40B4-BE49-F238E27FC236}">
                <a16:creationId xmlns:a16="http://schemas.microsoft.com/office/drawing/2014/main" id="{07ABA856-799C-7C0A-B600-720299224BF6}"/>
              </a:ext>
            </a:extLst>
          </p:cNvPr>
          <p:cNvPicPr>
            <a:picLocks noChangeAspect="1"/>
          </p:cNvPicPr>
          <p:nvPr/>
        </p:nvPicPr>
        <p:blipFill>
          <a:blip r:embed="rId3"/>
          <a:stretch>
            <a:fillRect/>
          </a:stretch>
        </p:blipFill>
        <p:spPr>
          <a:xfrm>
            <a:off x="4699820" y="2242836"/>
            <a:ext cx="6850164" cy="4384105"/>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53EAC864-ECFC-11F8-DDB9-45A815580200}"/>
                  </a:ext>
                </a:extLst>
              </p14:cNvPr>
              <p14:cNvContentPartPr/>
              <p14:nvPr/>
            </p14:nvContentPartPr>
            <p14:xfrm>
              <a:off x="5043817" y="5899053"/>
              <a:ext cx="5082480" cy="30600"/>
            </p14:xfrm>
          </p:contentPart>
        </mc:Choice>
        <mc:Fallback xmlns="">
          <p:pic>
            <p:nvPicPr>
              <p:cNvPr id="9" name="Ink 8">
                <a:extLst>
                  <a:ext uri="{FF2B5EF4-FFF2-40B4-BE49-F238E27FC236}">
                    <a16:creationId xmlns:a16="http://schemas.microsoft.com/office/drawing/2014/main" id="{53EAC864-ECFC-11F8-DDB9-45A815580200}"/>
                  </a:ext>
                </a:extLst>
              </p:cNvPr>
              <p:cNvPicPr/>
              <p:nvPr/>
            </p:nvPicPr>
            <p:blipFill>
              <a:blip r:embed="rId5"/>
              <a:stretch>
                <a:fillRect/>
              </a:stretch>
            </p:blipFill>
            <p:spPr>
              <a:xfrm>
                <a:off x="4989817" y="5791053"/>
                <a:ext cx="5190120" cy="246240"/>
              </a:xfrm>
              <a:prstGeom prst="rect">
                <a:avLst/>
              </a:prstGeom>
            </p:spPr>
          </p:pic>
        </mc:Fallback>
      </mc:AlternateContent>
    </p:spTree>
    <p:extLst>
      <p:ext uri="{BB962C8B-B14F-4D97-AF65-F5344CB8AC3E}">
        <p14:creationId xmlns:p14="http://schemas.microsoft.com/office/powerpoint/2010/main" val="1778968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406617" y="728835"/>
            <a:ext cx="3110373" cy="2280497"/>
          </a:xfrm>
        </p:spPr>
        <p:txBody>
          <a:bodyPr>
            <a:normAutofit fontScale="90000"/>
          </a:bodyPr>
          <a:lstStyle/>
          <a:p>
            <a:r>
              <a:rPr lang="en-US" sz="4400" dirty="0"/>
              <a:t>Query to retrieve all clear days</a:t>
            </a:r>
            <a:br>
              <a:rPr lang="en-US" sz="4400" dirty="0"/>
            </a:br>
            <a:r>
              <a:rPr lang="en-US" sz="4400" dirty="0"/>
              <a:t>(Screenshot)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112201" y="3197867"/>
            <a:ext cx="3932237" cy="2020319"/>
          </a:xfrm>
        </p:spPr>
        <p:txBody>
          <a:bodyPr/>
          <a:lstStyle/>
          <a:p>
            <a:r>
              <a:rPr lang="en-US" dirty="0"/>
              <a:t>Screenshot of SQL query command and results</a:t>
            </a:r>
          </a:p>
          <a:p>
            <a:endParaRPr lang="en-US" dirty="0"/>
          </a:p>
        </p:txBody>
      </p:sp>
      <p:pic>
        <p:nvPicPr>
          <p:cNvPr id="4" name="Picture 3">
            <a:extLst>
              <a:ext uri="{FF2B5EF4-FFF2-40B4-BE49-F238E27FC236}">
                <a16:creationId xmlns:a16="http://schemas.microsoft.com/office/drawing/2014/main" id="{FBB2D13D-EE21-ABA3-1FC3-6A1CDB698205}"/>
              </a:ext>
            </a:extLst>
          </p:cNvPr>
          <p:cNvPicPr>
            <a:picLocks noChangeAspect="1"/>
          </p:cNvPicPr>
          <p:nvPr/>
        </p:nvPicPr>
        <p:blipFill>
          <a:blip r:embed="rId2"/>
          <a:stretch>
            <a:fillRect/>
          </a:stretch>
        </p:blipFill>
        <p:spPr>
          <a:xfrm>
            <a:off x="7698118" y="1848977"/>
            <a:ext cx="4050816" cy="4718101"/>
          </a:xfrm>
          <a:prstGeom prst="rect">
            <a:avLst/>
          </a:prstGeom>
        </p:spPr>
      </p:pic>
      <p:pic>
        <p:nvPicPr>
          <p:cNvPr id="8" name="Picture 7">
            <a:extLst>
              <a:ext uri="{FF2B5EF4-FFF2-40B4-BE49-F238E27FC236}">
                <a16:creationId xmlns:a16="http://schemas.microsoft.com/office/drawing/2014/main" id="{541C4418-0774-CF4E-8DEE-F1E6AD8D41F7}"/>
              </a:ext>
            </a:extLst>
          </p:cNvPr>
          <p:cNvPicPr>
            <a:picLocks noChangeAspect="1"/>
          </p:cNvPicPr>
          <p:nvPr/>
        </p:nvPicPr>
        <p:blipFill>
          <a:blip r:embed="rId3"/>
          <a:stretch>
            <a:fillRect/>
          </a:stretch>
        </p:blipFill>
        <p:spPr>
          <a:xfrm>
            <a:off x="3516990" y="262140"/>
            <a:ext cx="4169031" cy="3166860"/>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69A14B5D-A50D-C2AD-757D-6285BA62786B}"/>
                  </a:ext>
                </a:extLst>
              </p14:cNvPr>
              <p14:cNvContentPartPr/>
              <p14:nvPr/>
            </p14:nvContentPartPr>
            <p14:xfrm>
              <a:off x="3804697" y="2850933"/>
              <a:ext cx="3804480" cy="30600"/>
            </p14:xfrm>
          </p:contentPart>
        </mc:Choice>
        <mc:Fallback xmlns="">
          <p:pic>
            <p:nvPicPr>
              <p:cNvPr id="9" name="Ink 8">
                <a:extLst>
                  <a:ext uri="{FF2B5EF4-FFF2-40B4-BE49-F238E27FC236}">
                    <a16:creationId xmlns:a16="http://schemas.microsoft.com/office/drawing/2014/main" id="{69A14B5D-A50D-C2AD-757D-6285BA62786B}"/>
                  </a:ext>
                </a:extLst>
              </p:cNvPr>
              <p:cNvPicPr/>
              <p:nvPr/>
            </p:nvPicPr>
            <p:blipFill>
              <a:blip r:embed="rId5"/>
              <a:stretch>
                <a:fillRect/>
              </a:stretch>
            </p:blipFill>
            <p:spPr>
              <a:xfrm>
                <a:off x="3750697" y="2742933"/>
                <a:ext cx="3912120" cy="246240"/>
              </a:xfrm>
              <a:prstGeom prst="rect">
                <a:avLst/>
              </a:prstGeom>
            </p:spPr>
          </p:pic>
        </mc:Fallback>
      </mc:AlternateContent>
    </p:spTree>
    <p:extLst>
      <p:ext uri="{BB962C8B-B14F-4D97-AF65-F5344CB8AC3E}">
        <p14:creationId xmlns:p14="http://schemas.microsoft.com/office/powerpoint/2010/main" val="2761904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314325" y="870449"/>
            <a:ext cx="3648076" cy="986790"/>
          </a:xfrm>
        </p:spPr>
        <p:txBody>
          <a:bodyPr>
            <a:normAutofit fontScale="90000"/>
          </a:bodyPr>
          <a:lstStyle/>
          <a:p>
            <a:r>
              <a:rPr lang="en-US" dirty="0"/>
              <a:t>Python code (Screenshot </a:t>
            </a:r>
            <a:br>
              <a:rPr lang="en-US" dirty="0"/>
            </a:br>
            <a:r>
              <a:rPr lang="en-US" dirty="0"/>
              <a:t>or file)</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382587" y="2097269"/>
            <a:ext cx="2217738" cy="986790"/>
          </a:xfrm>
        </p:spPr>
        <p:txBody>
          <a:bodyPr>
            <a:normAutofit fontScale="85000" lnSpcReduction="20000"/>
          </a:bodyPr>
          <a:lstStyle/>
          <a:p>
            <a:r>
              <a:rPr lang="en-US" dirty="0"/>
              <a:t>ExtractTempHumidity.py Python code with your name and date in comments</a:t>
            </a:r>
          </a:p>
          <a:p>
            <a:endParaRPr lang="en-US" dirty="0"/>
          </a:p>
          <a:p>
            <a:endParaRPr lang="en-US" dirty="0"/>
          </a:p>
        </p:txBody>
      </p:sp>
      <p:pic>
        <p:nvPicPr>
          <p:cNvPr id="8" name="Picture 7">
            <a:extLst>
              <a:ext uri="{FF2B5EF4-FFF2-40B4-BE49-F238E27FC236}">
                <a16:creationId xmlns:a16="http://schemas.microsoft.com/office/drawing/2014/main" id="{4F9C27EB-5025-4B22-2D50-8D7D7D7D90D0}"/>
              </a:ext>
            </a:extLst>
          </p:cNvPr>
          <p:cNvPicPr>
            <a:picLocks noChangeAspect="1"/>
          </p:cNvPicPr>
          <p:nvPr/>
        </p:nvPicPr>
        <p:blipFill>
          <a:blip r:embed="rId2"/>
          <a:stretch>
            <a:fillRect/>
          </a:stretch>
        </p:blipFill>
        <p:spPr>
          <a:xfrm>
            <a:off x="2714974" y="200026"/>
            <a:ext cx="9343452" cy="6257924"/>
          </a:xfrm>
          <a:prstGeom prst="rect">
            <a:avLst/>
          </a:prstGeom>
        </p:spPr>
      </p:pic>
    </p:spTree>
    <p:extLst>
      <p:ext uri="{BB962C8B-B14F-4D97-AF65-F5344CB8AC3E}">
        <p14:creationId xmlns:p14="http://schemas.microsoft.com/office/powerpoint/2010/main" val="2598458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22634" y="184480"/>
            <a:ext cx="11946732" cy="605763"/>
          </a:xfrm>
        </p:spPr>
        <p:txBody>
          <a:bodyPr>
            <a:normAutofit fontScale="90000"/>
          </a:bodyPr>
          <a:lstStyle/>
          <a:p>
            <a:pPr algn="ctr"/>
            <a:r>
              <a:rPr lang="en-US" sz="4400" dirty="0"/>
              <a:t>Retrieve and </a:t>
            </a:r>
            <a:r>
              <a:rPr lang="en-US" dirty="0"/>
              <a:t>Convert</a:t>
            </a:r>
            <a:r>
              <a:rPr lang="en-US" sz="4400" dirty="0"/>
              <a:t> Data to CSV Format (Screenshot)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814198" y="790243"/>
            <a:ext cx="2905126" cy="605762"/>
          </a:xfrm>
        </p:spPr>
        <p:txBody>
          <a:bodyPr>
            <a:normAutofit fontScale="92500" lnSpcReduction="20000"/>
          </a:bodyPr>
          <a:lstStyle/>
          <a:p>
            <a:r>
              <a:rPr lang="en-US" dirty="0" err="1"/>
              <a:t>Formatdata</a:t>
            </a:r>
            <a:r>
              <a:rPr lang="en-US" dirty="0"/>
              <a:t> file open in Excel showing 3 columns of data</a:t>
            </a:r>
          </a:p>
          <a:p>
            <a:endParaRPr lang="en-US" dirty="0"/>
          </a:p>
          <a:p>
            <a:endParaRPr lang="en-US" dirty="0"/>
          </a:p>
        </p:txBody>
      </p:sp>
      <p:pic>
        <p:nvPicPr>
          <p:cNvPr id="4" name="Picture 3">
            <a:extLst>
              <a:ext uri="{FF2B5EF4-FFF2-40B4-BE49-F238E27FC236}">
                <a16:creationId xmlns:a16="http://schemas.microsoft.com/office/drawing/2014/main" id="{27610150-CBED-D49A-6B3C-54946F8B6296}"/>
              </a:ext>
            </a:extLst>
          </p:cNvPr>
          <p:cNvPicPr>
            <a:picLocks noChangeAspect="1"/>
          </p:cNvPicPr>
          <p:nvPr/>
        </p:nvPicPr>
        <p:blipFill>
          <a:blip r:embed="rId2"/>
          <a:stretch>
            <a:fillRect/>
          </a:stretch>
        </p:blipFill>
        <p:spPr>
          <a:xfrm>
            <a:off x="235743" y="790243"/>
            <a:ext cx="2905125" cy="5953125"/>
          </a:xfrm>
          <a:prstGeom prst="rect">
            <a:avLst/>
          </a:prstGeom>
        </p:spPr>
      </p:pic>
      <p:pic>
        <p:nvPicPr>
          <p:cNvPr id="8" name="Picture 7">
            <a:extLst>
              <a:ext uri="{FF2B5EF4-FFF2-40B4-BE49-F238E27FC236}">
                <a16:creationId xmlns:a16="http://schemas.microsoft.com/office/drawing/2014/main" id="{1FDE4411-7901-E15B-7E23-5DE6EE6BBB8A}"/>
              </a:ext>
            </a:extLst>
          </p:cNvPr>
          <p:cNvPicPr>
            <a:picLocks noChangeAspect="1"/>
          </p:cNvPicPr>
          <p:nvPr/>
        </p:nvPicPr>
        <p:blipFill>
          <a:blip r:embed="rId3"/>
          <a:stretch>
            <a:fillRect/>
          </a:stretch>
        </p:blipFill>
        <p:spPr>
          <a:xfrm>
            <a:off x="3058716" y="780718"/>
            <a:ext cx="2819400" cy="5962650"/>
          </a:xfrm>
          <a:prstGeom prst="rect">
            <a:avLst/>
          </a:prstGeom>
        </p:spPr>
      </p:pic>
      <p:pic>
        <p:nvPicPr>
          <p:cNvPr id="10" name="Picture 9">
            <a:extLst>
              <a:ext uri="{FF2B5EF4-FFF2-40B4-BE49-F238E27FC236}">
                <a16:creationId xmlns:a16="http://schemas.microsoft.com/office/drawing/2014/main" id="{C0612F8F-13E1-256A-B41A-B07428BDD725}"/>
              </a:ext>
            </a:extLst>
          </p:cNvPr>
          <p:cNvPicPr>
            <a:picLocks noChangeAspect="1"/>
          </p:cNvPicPr>
          <p:nvPr/>
        </p:nvPicPr>
        <p:blipFill>
          <a:blip r:embed="rId4"/>
          <a:stretch>
            <a:fillRect/>
          </a:stretch>
        </p:blipFill>
        <p:spPr>
          <a:xfrm>
            <a:off x="5837040" y="790243"/>
            <a:ext cx="2819400" cy="5962650"/>
          </a:xfrm>
          <a:prstGeom prst="rect">
            <a:avLst/>
          </a:prstGeom>
        </p:spPr>
      </p:pic>
      <p:pic>
        <p:nvPicPr>
          <p:cNvPr id="12" name="Picture 11">
            <a:extLst>
              <a:ext uri="{FF2B5EF4-FFF2-40B4-BE49-F238E27FC236}">
                <a16:creationId xmlns:a16="http://schemas.microsoft.com/office/drawing/2014/main" id="{3717AD23-5FB1-6658-0D60-E4AB859A14BE}"/>
              </a:ext>
            </a:extLst>
          </p:cNvPr>
          <p:cNvPicPr>
            <a:picLocks noChangeAspect="1"/>
          </p:cNvPicPr>
          <p:nvPr/>
        </p:nvPicPr>
        <p:blipFill>
          <a:blip r:embed="rId5"/>
          <a:stretch>
            <a:fillRect/>
          </a:stretch>
        </p:blipFill>
        <p:spPr>
          <a:xfrm>
            <a:off x="8656440" y="2133600"/>
            <a:ext cx="2809875" cy="2990850"/>
          </a:xfrm>
          <a:prstGeom prst="rect">
            <a:avLst/>
          </a:prstGeom>
        </p:spPr>
      </p:pic>
    </p:spTree>
    <p:extLst>
      <p:ext uri="{BB962C8B-B14F-4D97-AF65-F5344CB8AC3E}">
        <p14:creationId xmlns:p14="http://schemas.microsoft.com/office/powerpoint/2010/main" val="3019736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9788" y="987425"/>
            <a:ext cx="3932237" cy="1600200"/>
          </a:xfrm>
        </p:spPr>
        <p:txBody>
          <a:bodyPr>
            <a:normAutofit fontScale="90000"/>
          </a:bodyPr>
          <a:lstStyle/>
          <a:p>
            <a:r>
              <a:rPr lang="en-US" sz="4400" dirty="0"/>
              <a:t>Temperature and Humidity Chart</a:t>
            </a:r>
            <a:br>
              <a:rPr lang="en-US" sz="4400" dirty="0"/>
            </a:br>
            <a:r>
              <a:rPr lang="en-US" sz="4400" dirty="0"/>
              <a:t>(Graph)</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39788" y="2866030"/>
            <a:ext cx="3932237" cy="3002958"/>
          </a:xfrm>
        </p:spPr>
        <p:txBody>
          <a:bodyPr/>
          <a:lstStyle/>
          <a:p>
            <a:r>
              <a:rPr lang="en-US" dirty="0"/>
              <a:t>Excel chart based on temperature and humidity data from database </a:t>
            </a:r>
          </a:p>
          <a:p>
            <a:endParaRPr lang="en-US" dirty="0"/>
          </a:p>
        </p:txBody>
      </p:sp>
      <p:pic>
        <p:nvPicPr>
          <p:cNvPr id="4" name="Picture 3">
            <a:extLst>
              <a:ext uri="{FF2B5EF4-FFF2-40B4-BE49-F238E27FC236}">
                <a16:creationId xmlns:a16="http://schemas.microsoft.com/office/drawing/2014/main" id="{C757B9B5-2573-C253-680E-1E0BDA6FC222}"/>
              </a:ext>
            </a:extLst>
          </p:cNvPr>
          <p:cNvPicPr>
            <a:picLocks noChangeAspect="1"/>
          </p:cNvPicPr>
          <p:nvPr/>
        </p:nvPicPr>
        <p:blipFill>
          <a:blip r:embed="rId2"/>
          <a:stretch>
            <a:fillRect/>
          </a:stretch>
        </p:blipFill>
        <p:spPr>
          <a:xfrm>
            <a:off x="4622776" y="1459814"/>
            <a:ext cx="6413548" cy="4090771"/>
          </a:xfrm>
          <a:prstGeom prst="rect">
            <a:avLst/>
          </a:prstGeom>
        </p:spPr>
      </p:pic>
    </p:spTree>
    <p:extLst>
      <p:ext uri="{BB962C8B-B14F-4D97-AF65-F5344CB8AC3E}">
        <p14:creationId xmlns:p14="http://schemas.microsoft.com/office/powerpoint/2010/main" val="637660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9851" y="323306"/>
            <a:ext cx="5426158" cy="1371600"/>
          </a:xfrm>
        </p:spPr>
        <p:txBody>
          <a:bodyPr>
            <a:normAutofit/>
          </a:bodyPr>
          <a:lstStyle/>
          <a:p>
            <a:r>
              <a:rPr lang="en-US" sz="4400" dirty="0"/>
              <a:t>Plot #1</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751204" y="2325185"/>
            <a:ext cx="5426158" cy="1828800"/>
          </a:xfrm>
        </p:spPr>
        <p:txBody>
          <a:bodyPr/>
          <a:lstStyle/>
          <a:p>
            <a:r>
              <a:rPr lang="en-US" dirty="0"/>
              <a:t>Box plot for week 2 data with code.</a:t>
            </a:r>
          </a:p>
          <a:p>
            <a:r>
              <a:rPr lang="en-US" dirty="0"/>
              <a:t>Box Plot</a:t>
            </a:r>
          </a:p>
          <a:p>
            <a:endParaRPr lang="en-US" dirty="0"/>
          </a:p>
          <a:p>
            <a:endParaRPr lang="en-US" dirty="0"/>
          </a:p>
        </p:txBody>
      </p:sp>
      <p:pic>
        <p:nvPicPr>
          <p:cNvPr id="4" name="Picture 3">
            <a:extLst>
              <a:ext uri="{FF2B5EF4-FFF2-40B4-BE49-F238E27FC236}">
                <a16:creationId xmlns:a16="http://schemas.microsoft.com/office/drawing/2014/main" id="{FB8C9431-BA70-E7FA-5C6B-6740E9540214}"/>
              </a:ext>
            </a:extLst>
          </p:cNvPr>
          <p:cNvPicPr>
            <a:picLocks noChangeAspect="1"/>
          </p:cNvPicPr>
          <p:nvPr/>
        </p:nvPicPr>
        <p:blipFill>
          <a:blip r:embed="rId2"/>
          <a:stretch>
            <a:fillRect/>
          </a:stretch>
        </p:blipFill>
        <p:spPr>
          <a:xfrm>
            <a:off x="5735002" y="265613"/>
            <a:ext cx="4791075" cy="2973972"/>
          </a:xfrm>
          <a:prstGeom prst="rect">
            <a:avLst/>
          </a:prstGeom>
        </p:spPr>
      </p:pic>
      <p:pic>
        <p:nvPicPr>
          <p:cNvPr id="8" name="Picture 7">
            <a:extLst>
              <a:ext uri="{FF2B5EF4-FFF2-40B4-BE49-F238E27FC236}">
                <a16:creationId xmlns:a16="http://schemas.microsoft.com/office/drawing/2014/main" id="{16C97597-6582-665F-17A1-849DBBEBA536}"/>
              </a:ext>
            </a:extLst>
          </p:cNvPr>
          <p:cNvPicPr>
            <a:picLocks noChangeAspect="1"/>
          </p:cNvPicPr>
          <p:nvPr/>
        </p:nvPicPr>
        <p:blipFill>
          <a:blip r:embed="rId3"/>
          <a:stretch>
            <a:fillRect/>
          </a:stretch>
        </p:blipFill>
        <p:spPr>
          <a:xfrm>
            <a:off x="7014170" y="2438399"/>
            <a:ext cx="4729201" cy="4133850"/>
          </a:xfrm>
          <a:prstGeom prst="rect">
            <a:avLst/>
          </a:prstGeom>
        </p:spPr>
      </p:pic>
    </p:spTree>
    <p:extLst>
      <p:ext uri="{BB962C8B-B14F-4D97-AF65-F5344CB8AC3E}">
        <p14:creationId xmlns:p14="http://schemas.microsoft.com/office/powerpoint/2010/main" val="2666930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584397" y="1150828"/>
            <a:ext cx="5426158" cy="1371600"/>
          </a:xfrm>
        </p:spPr>
        <p:txBody>
          <a:bodyPr>
            <a:normAutofit fontScale="90000"/>
          </a:bodyPr>
          <a:lstStyle/>
          <a:p>
            <a:r>
              <a:rPr lang="en-US" sz="4400" dirty="0"/>
              <a:t>Plot #2</a:t>
            </a:r>
            <a:br>
              <a:rPr lang="en-US" sz="4400" dirty="0"/>
            </a:br>
            <a:endParaRPr lang="en-US" sz="4400" dirty="0"/>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584397" y="2522428"/>
            <a:ext cx="5426158" cy="1828800"/>
          </a:xfrm>
        </p:spPr>
        <p:txBody>
          <a:bodyPr/>
          <a:lstStyle/>
          <a:p>
            <a:r>
              <a:rPr lang="en-US" dirty="0"/>
              <a:t>Celsius plot comparing period 1 and period 2 with code.</a:t>
            </a:r>
          </a:p>
          <a:p>
            <a:r>
              <a:rPr lang="en-US" dirty="0"/>
              <a:t>Line Plot</a:t>
            </a:r>
          </a:p>
        </p:txBody>
      </p:sp>
      <p:pic>
        <p:nvPicPr>
          <p:cNvPr id="4" name="Picture 3">
            <a:extLst>
              <a:ext uri="{FF2B5EF4-FFF2-40B4-BE49-F238E27FC236}">
                <a16:creationId xmlns:a16="http://schemas.microsoft.com/office/drawing/2014/main" id="{26260917-16ED-5696-F7CE-1597376D7EF7}"/>
              </a:ext>
            </a:extLst>
          </p:cNvPr>
          <p:cNvPicPr>
            <a:picLocks noChangeAspect="1"/>
          </p:cNvPicPr>
          <p:nvPr/>
        </p:nvPicPr>
        <p:blipFill>
          <a:blip r:embed="rId2"/>
          <a:stretch>
            <a:fillRect/>
          </a:stretch>
        </p:blipFill>
        <p:spPr>
          <a:xfrm>
            <a:off x="6096000" y="150121"/>
            <a:ext cx="4390036" cy="3106158"/>
          </a:xfrm>
          <a:prstGeom prst="rect">
            <a:avLst/>
          </a:prstGeom>
        </p:spPr>
      </p:pic>
      <p:pic>
        <p:nvPicPr>
          <p:cNvPr id="8" name="Picture 7">
            <a:extLst>
              <a:ext uri="{FF2B5EF4-FFF2-40B4-BE49-F238E27FC236}">
                <a16:creationId xmlns:a16="http://schemas.microsoft.com/office/drawing/2014/main" id="{6DECFA79-F3FF-AE0F-C198-B53849BC5CB5}"/>
              </a:ext>
            </a:extLst>
          </p:cNvPr>
          <p:cNvPicPr>
            <a:picLocks noChangeAspect="1"/>
          </p:cNvPicPr>
          <p:nvPr/>
        </p:nvPicPr>
        <p:blipFill>
          <a:blip r:embed="rId3"/>
          <a:stretch>
            <a:fillRect/>
          </a:stretch>
        </p:blipFill>
        <p:spPr>
          <a:xfrm>
            <a:off x="7461687" y="2870569"/>
            <a:ext cx="4390036" cy="3725550"/>
          </a:xfrm>
          <a:prstGeom prst="rect">
            <a:avLst/>
          </a:prstGeom>
        </p:spPr>
      </p:pic>
    </p:spTree>
    <p:extLst>
      <p:ext uri="{BB962C8B-B14F-4D97-AF65-F5344CB8AC3E}">
        <p14:creationId xmlns:p14="http://schemas.microsoft.com/office/powerpoint/2010/main" val="3088909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1A7623-8432-87A8-B78D-2CB2B4E45820}"/>
              </a:ext>
            </a:extLst>
          </p:cNvPr>
          <p:cNvSpPr>
            <a:spLocks noGrp="1"/>
          </p:cNvSpPr>
          <p:nvPr>
            <p:ph type="title"/>
          </p:nvPr>
        </p:nvSpPr>
        <p:spPr/>
        <p:txBody>
          <a:bodyPr/>
          <a:lstStyle/>
          <a:p>
            <a:r>
              <a:rPr lang="en-US" sz="2400" dirty="0"/>
              <a:t>Plot #3</a:t>
            </a:r>
            <a:endParaRPr lang="en-US" dirty="0"/>
          </a:p>
        </p:txBody>
      </p:sp>
      <p:sp>
        <p:nvSpPr>
          <p:cNvPr id="7" name="Text Placeholder 6">
            <a:extLst>
              <a:ext uri="{FF2B5EF4-FFF2-40B4-BE49-F238E27FC236}">
                <a16:creationId xmlns:a16="http://schemas.microsoft.com/office/drawing/2014/main" id="{C4E93D51-8BA2-BD76-B2E1-75A33E2F1E50}"/>
              </a:ext>
            </a:extLst>
          </p:cNvPr>
          <p:cNvSpPr>
            <a:spLocks noGrp="1"/>
          </p:cNvSpPr>
          <p:nvPr>
            <p:ph type="body" sz="half" idx="2"/>
          </p:nvPr>
        </p:nvSpPr>
        <p:spPr/>
        <p:txBody>
          <a:bodyPr/>
          <a:lstStyle/>
          <a:p>
            <a:r>
              <a:rPr lang="en-US" dirty="0"/>
              <a:t>Histogram of humidity data from the second period</a:t>
            </a:r>
          </a:p>
        </p:txBody>
      </p:sp>
      <p:pic>
        <p:nvPicPr>
          <p:cNvPr id="9" name="Picture 8">
            <a:extLst>
              <a:ext uri="{FF2B5EF4-FFF2-40B4-BE49-F238E27FC236}">
                <a16:creationId xmlns:a16="http://schemas.microsoft.com/office/drawing/2014/main" id="{CB827168-676C-997C-7757-D5160484331C}"/>
              </a:ext>
            </a:extLst>
          </p:cNvPr>
          <p:cNvPicPr>
            <a:picLocks noChangeAspect="1"/>
          </p:cNvPicPr>
          <p:nvPr/>
        </p:nvPicPr>
        <p:blipFill>
          <a:blip r:embed="rId2"/>
          <a:stretch>
            <a:fillRect/>
          </a:stretch>
        </p:blipFill>
        <p:spPr>
          <a:xfrm>
            <a:off x="5333896" y="425367"/>
            <a:ext cx="6502420" cy="3460833"/>
          </a:xfrm>
          <a:prstGeom prst="rect">
            <a:avLst/>
          </a:prstGeom>
        </p:spPr>
      </p:pic>
      <p:pic>
        <p:nvPicPr>
          <p:cNvPr id="11" name="Picture 10">
            <a:extLst>
              <a:ext uri="{FF2B5EF4-FFF2-40B4-BE49-F238E27FC236}">
                <a16:creationId xmlns:a16="http://schemas.microsoft.com/office/drawing/2014/main" id="{F36C596F-F3A7-75F6-A7BC-7A9538416A72}"/>
              </a:ext>
            </a:extLst>
          </p:cNvPr>
          <p:cNvPicPr>
            <a:picLocks noChangeAspect="1"/>
          </p:cNvPicPr>
          <p:nvPr/>
        </p:nvPicPr>
        <p:blipFill>
          <a:blip r:embed="rId3"/>
          <a:stretch>
            <a:fillRect/>
          </a:stretch>
        </p:blipFill>
        <p:spPr>
          <a:xfrm>
            <a:off x="6994358" y="3248917"/>
            <a:ext cx="4841957" cy="3609083"/>
          </a:xfrm>
          <a:prstGeom prst="rect">
            <a:avLst/>
          </a:prstGeom>
        </p:spPr>
      </p:pic>
    </p:spTree>
    <p:extLst>
      <p:ext uri="{BB962C8B-B14F-4D97-AF65-F5344CB8AC3E}">
        <p14:creationId xmlns:p14="http://schemas.microsoft.com/office/powerpoint/2010/main" val="8268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ABDF94-12BB-C8DC-A729-2186F3A7866B}"/>
              </a:ext>
            </a:extLst>
          </p:cNvPr>
          <p:cNvSpPr>
            <a:spLocks noGrp="1"/>
          </p:cNvSpPr>
          <p:nvPr>
            <p:ph type="title"/>
          </p:nvPr>
        </p:nvSpPr>
        <p:spPr/>
        <p:txBody>
          <a:bodyPr>
            <a:normAutofit/>
          </a:bodyPr>
          <a:lstStyle/>
          <a:p>
            <a:pPr algn="ctr"/>
            <a:r>
              <a:rPr lang="en-US" sz="4800" b="1" dirty="0"/>
              <a:t>Introduction </a:t>
            </a:r>
          </a:p>
        </p:txBody>
      </p:sp>
      <p:sp>
        <p:nvSpPr>
          <p:cNvPr id="5" name="Content Placeholder 4">
            <a:extLst>
              <a:ext uri="{FF2B5EF4-FFF2-40B4-BE49-F238E27FC236}">
                <a16:creationId xmlns:a16="http://schemas.microsoft.com/office/drawing/2014/main" id="{52FE33B8-8914-B0D2-541B-DBABB7415066}"/>
              </a:ext>
            </a:extLst>
          </p:cNvPr>
          <p:cNvSpPr>
            <a:spLocks noGrp="1"/>
          </p:cNvSpPr>
          <p:nvPr>
            <p:ph idx="1"/>
          </p:nvPr>
        </p:nvSpPr>
        <p:spPr/>
        <p:txBody>
          <a:bodyPr/>
          <a:lstStyle/>
          <a:p>
            <a:r>
              <a:rPr lang="en-US" dirty="0"/>
              <a:t>The amount of data is increasing rapidly.</a:t>
            </a:r>
          </a:p>
          <a:p>
            <a:r>
              <a:rPr lang="en-US" dirty="0"/>
              <a:t>This project utilizes a cloud-based system for collecting temperature and humidity data.</a:t>
            </a:r>
          </a:p>
          <a:p>
            <a:r>
              <a:rPr lang="en-US" dirty="0"/>
              <a:t>The data undergoes analysis using programming and data analytics as part of the process.</a:t>
            </a:r>
          </a:p>
        </p:txBody>
      </p:sp>
    </p:spTree>
    <p:extLst>
      <p:ext uri="{BB962C8B-B14F-4D97-AF65-F5344CB8AC3E}">
        <p14:creationId xmlns:p14="http://schemas.microsoft.com/office/powerpoint/2010/main" val="3184842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883D6F-DF28-A962-6DE2-ABACA1B66B2E}"/>
              </a:ext>
            </a:extLst>
          </p:cNvPr>
          <p:cNvSpPr>
            <a:spLocks noGrp="1"/>
          </p:cNvSpPr>
          <p:nvPr>
            <p:ph type="title"/>
          </p:nvPr>
        </p:nvSpPr>
        <p:spPr/>
        <p:txBody>
          <a:bodyPr/>
          <a:lstStyle/>
          <a:p>
            <a:r>
              <a:rPr lang="en-US" sz="2400" dirty="0"/>
              <a:t>Plot #4</a:t>
            </a:r>
            <a:endParaRPr lang="en-US" dirty="0"/>
          </a:p>
        </p:txBody>
      </p:sp>
      <p:sp>
        <p:nvSpPr>
          <p:cNvPr id="9" name="Text Placeholder 8">
            <a:extLst>
              <a:ext uri="{FF2B5EF4-FFF2-40B4-BE49-F238E27FC236}">
                <a16:creationId xmlns:a16="http://schemas.microsoft.com/office/drawing/2014/main" id="{15026F5D-9676-BD8F-6A48-62D75158FCC2}"/>
              </a:ext>
            </a:extLst>
          </p:cNvPr>
          <p:cNvSpPr>
            <a:spLocks noGrp="1"/>
          </p:cNvSpPr>
          <p:nvPr>
            <p:ph type="body" sz="half" idx="2"/>
          </p:nvPr>
        </p:nvSpPr>
        <p:spPr/>
        <p:txBody>
          <a:bodyPr/>
          <a:lstStyle/>
          <a:p>
            <a:r>
              <a:rPr lang="en-US" dirty="0"/>
              <a:t>Scatter plot of humidity for period 1 and period 2. </a:t>
            </a:r>
          </a:p>
        </p:txBody>
      </p:sp>
      <p:pic>
        <p:nvPicPr>
          <p:cNvPr id="6" name="Picture 5">
            <a:extLst>
              <a:ext uri="{FF2B5EF4-FFF2-40B4-BE49-F238E27FC236}">
                <a16:creationId xmlns:a16="http://schemas.microsoft.com/office/drawing/2014/main" id="{167E4661-818A-1DD2-14F2-1C2F773AE108}"/>
              </a:ext>
            </a:extLst>
          </p:cNvPr>
          <p:cNvPicPr>
            <a:picLocks noChangeAspect="1"/>
          </p:cNvPicPr>
          <p:nvPr/>
        </p:nvPicPr>
        <p:blipFill>
          <a:blip r:embed="rId2"/>
          <a:stretch>
            <a:fillRect/>
          </a:stretch>
        </p:blipFill>
        <p:spPr>
          <a:xfrm>
            <a:off x="5165558" y="244401"/>
            <a:ext cx="5910698" cy="3641799"/>
          </a:xfrm>
          <a:prstGeom prst="rect">
            <a:avLst/>
          </a:prstGeom>
        </p:spPr>
      </p:pic>
      <p:pic>
        <p:nvPicPr>
          <p:cNvPr id="11" name="Picture 10">
            <a:extLst>
              <a:ext uri="{FF2B5EF4-FFF2-40B4-BE49-F238E27FC236}">
                <a16:creationId xmlns:a16="http://schemas.microsoft.com/office/drawing/2014/main" id="{B3C5D903-1338-E837-E4C0-6845CDD40F68}"/>
              </a:ext>
            </a:extLst>
          </p:cNvPr>
          <p:cNvPicPr>
            <a:picLocks noChangeAspect="1"/>
          </p:cNvPicPr>
          <p:nvPr/>
        </p:nvPicPr>
        <p:blipFill>
          <a:blip r:embed="rId3"/>
          <a:stretch>
            <a:fillRect/>
          </a:stretch>
        </p:blipFill>
        <p:spPr>
          <a:xfrm>
            <a:off x="6673963" y="3533274"/>
            <a:ext cx="4860311" cy="3216442"/>
          </a:xfrm>
          <a:prstGeom prst="rect">
            <a:avLst/>
          </a:prstGeom>
        </p:spPr>
      </p:pic>
    </p:spTree>
    <p:extLst>
      <p:ext uri="{BB962C8B-B14F-4D97-AF65-F5344CB8AC3E}">
        <p14:creationId xmlns:p14="http://schemas.microsoft.com/office/powerpoint/2010/main" val="64560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310004" y="461145"/>
            <a:ext cx="5426158" cy="1371600"/>
          </a:xfrm>
        </p:spPr>
        <p:txBody>
          <a:bodyPr>
            <a:normAutofit fontScale="90000"/>
          </a:bodyPr>
          <a:lstStyle/>
          <a:p>
            <a:r>
              <a:rPr lang="en-US" sz="4400" b="1" dirty="0"/>
              <a:t>Analysis</a:t>
            </a:r>
            <a:br>
              <a:rPr lang="en-US" sz="4400" dirty="0"/>
            </a:br>
            <a:endParaRPr lang="en-US" sz="4400" dirty="0"/>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1651396" y="2813027"/>
            <a:ext cx="4411481" cy="3811588"/>
          </a:xfrm>
        </p:spPr>
        <p:txBody>
          <a:bodyPr>
            <a:normAutofit fontScale="92500" lnSpcReduction="10000"/>
          </a:bodyPr>
          <a:lstStyle/>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Were there differences in temperature and humidity between the two weeks? </a:t>
            </a:r>
          </a:p>
          <a:p>
            <a:r>
              <a:rPr lang="en-US" sz="1800" dirty="0">
                <a:latin typeface="Times New Roman" panose="02020603050405020304" pitchFamily="18" charset="0"/>
                <a:ea typeface="Times New Roman" panose="02020603050405020304" pitchFamily="18" charset="0"/>
              </a:rPr>
              <a:t> It was the same at certain points, but overall there were differences.</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Was one week warmer or cooler, or dryer or wetter than the other?  </a:t>
            </a:r>
          </a:p>
          <a:p>
            <a:r>
              <a:rPr lang="en-US" sz="1800" dirty="0">
                <a:effectLst/>
                <a:latin typeface="Times New Roman" panose="02020603050405020304" pitchFamily="18" charset="0"/>
                <a:ea typeface="Times New Roman" panose="02020603050405020304" pitchFamily="18" charset="0"/>
              </a:rPr>
              <a:t>Weeks one and two seemed even in temperature, but week </a:t>
            </a:r>
            <a:r>
              <a:rPr lang="en-US" sz="1800" dirty="0">
                <a:latin typeface="Times New Roman" panose="02020603050405020304" pitchFamily="18" charset="0"/>
                <a:ea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rPr>
              <a:t> had </a:t>
            </a:r>
            <a:r>
              <a:rPr lang="en-US" sz="1800" dirty="0">
                <a:latin typeface="Times New Roman" panose="02020603050405020304" pitchFamily="18" charset="0"/>
                <a:ea typeface="Times New Roman" panose="02020603050405020304" pitchFamily="18" charset="0"/>
              </a:rPr>
              <a:t>the hottest and the </a:t>
            </a:r>
            <a:r>
              <a:rPr lang="en-US" sz="1800" dirty="0">
                <a:effectLst/>
                <a:latin typeface="Times New Roman" panose="02020603050405020304" pitchFamily="18" charset="0"/>
                <a:ea typeface="Times New Roman" panose="02020603050405020304" pitchFamily="18" charset="0"/>
              </a:rPr>
              <a:t>coldest days.</a:t>
            </a:r>
          </a:p>
          <a:p>
            <a:pPr algn="l"/>
            <a:r>
              <a:rPr lang="en-US" sz="1800" dirty="0">
                <a:effectLst/>
                <a:latin typeface="Times New Roman" panose="02020603050405020304" pitchFamily="18" charset="0"/>
                <a:ea typeface="Times New Roman" panose="02020603050405020304" pitchFamily="18" charset="0"/>
              </a:rPr>
              <a:t>For a more visual understanding, I have generated two plots. The first one shows the temperature variations between week 1 and week 2, and the second one illustrates the changes in humidity over the same period. </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p:txBody>
      </p:sp>
      <p:pic>
        <p:nvPicPr>
          <p:cNvPr id="11" name="Picture 10">
            <a:extLst>
              <a:ext uri="{FF2B5EF4-FFF2-40B4-BE49-F238E27FC236}">
                <a16:creationId xmlns:a16="http://schemas.microsoft.com/office/drawing/2014/main" id="{D3A8C3A7-8CDA-E090-0B0A-C7C0F04D51F2}"/>
              </a:ext>
            </a:extLst>
          </p:cNvPr>
          <p:cNvPicPr>
            <a:picLocks noChangeAspect="1"/>
          </p:cNvPicPr>
          <p:nvPr/>
        </p:nvPicPr>
        <p:blipFill>
          <a:blip r:embed="rId2"/>
          <a:stretch>
            <a:fillRect/>
          </a:stretch>
        </p:blipFill>
        <p:spPr>
          <a:xfrm>
            <a:off x="6404268" y="0"/>
            <a:ext cx="4152150" cy="3494041"/>
          </a:xfrm>
          <a:prstGeom prst="rect">
            <a:avLst/>
          </a:prstGeom>
        </p:spPr>
      </p:pic>
      <p:pic>
        <p:nvPicPr>
          <p:cNvPr id="12" name="Picture 11">
            <a:extLst>
              <a:ext uri="{FF2B5EF4-FFF2-40B4-BE49-F238E27FC236}">
                <a16:creationId xmlns:a16="http://schemas.microsoft.com/office/drawing/2014/main" id="{24083FB9-71B3-7FA5-1C98-BE7F49A4EF32}"/>
              </a:ext>
            </a:extLst>
          </p:cNvPr>
          <p:cNvPicPr>
            <a:picLocks noChangeAspect="1"/>
          </p:cNvPicPr>
          <p:nvPr/>
        </p:nvPicPr>
        <p:blipFill>
          <a:blip r:embed="rId3"/>
          <a:stretch>
            <a:fillRect/>
          </a:stretch>
        </p:blipFill>
        <p:spPr>
          <a:xfrm>
            <a:off x="7928776" y="3278234"/>
            <a:ext cx="4117364" cy="3494041"/>
          </a:xfrm>
          <a:prstGeom prst="rect">
            <a:avLst/>
          </a:prstGeom>
        </p:spPr>
      </p:pic>
    </p:spTree>
    <p:extLst>
      <p:ext uri="{BB962C8B-B14F-4D97-AF65-F5344CB8AC3E}">
        <p14:creationId xmlns:p14="http://schemas.microsoft.com/office/powerpoint/2010/main" val="3499379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9788" y="457200"/>
            <a:ext cx="10214292" cy="1600200"/>
          </a:xfrm>
        </p:spPr>
        <p:txBody>
          <a:bodyPr>
            <a:normAutofit fontScale="90000"/>
          </a:bodyPr>
          <a:lstStyle/>
          <a:p>
            <a:pPr algn="ctr"/>
            <a:r>
              <a:rPr lang="en-US" sz="6000" b="1" dirty="0"/>
              <a:t>Prediction</a:t>
            </a:r>
            <a:br>
              <a:rPr lang="en-US" sz="4400" dirty="0"/>
            </a:br>
            <a:endParaRPr lang="en-US" sz="4400" dirty="0"/>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39788" y="2057400"/>
            <a:ext cx="8787538" cy="3811588"/>
          </a:xfrm>
        </p:spPr>
        <p:txBody>
          <a:bodyPr/>
          <a:lstStyle/>
          <a:p>
            <a:pPr marL="285750" indent="-285750">
              <a:buFont typeface="Arial" panose="020B0604020202020204" pitchFamily="34" charset="0"/>
              <a:buChar char="•"/>
            </a:pPr>
            <a:r>
              <a:rPr lang="en-US" dirty="0"/>
              <a:t>Develop a prediction based on the data. What variations in temperature and humidity do you expect over the next few hours or days? How would humidity change if the temperature goes up or down?</a:t>
            </a:r>
            <a:endParaRPr lang="en-US" dirty="0">
              <a:solidFill>
                <a:srgbClr val="101518"/>
              </a:solidFill>
              <a:highlight>
                <a:srgbClr val="FFFFFF"/>
              </a:highlight>
              <a:latin typeface="Calibri (Body)"/>
            </a:endParaRPr>
          </a:p>
          <a:p>
            <a:pPr algn="l"/>
            <a:r>
              <a:rPr lang="en-US" dirty="0">
                <a:latin typeface="Calibri (Body)"/>
              </a:rPr>
              <a:t>Today is 06/09/20, and the temperature is currently in the 60s. I predict that the temperature will drop to the 50s throughout the night. The temperature and humidity fluctuate, but as the temperature falls, the humidity rises. When the temperature rises, the humidity falls.</a:t>
            </a:r>
          </a:p>
        </p:txBody>
      </p:sp>
    </p:spTree>
    <p:extLst>
      <p:ext uri="{BB962C8B-B14F-4D97-AF65-F5344CB8AC3E}">
        <p14:creationId xmlns:p14="http://schemas.microsoft.com/office/powerpoint/2010/main" val="82809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9788" y="457200"/>
            <a:ext cx="10214292" cy="1600200"/>
          </a:xfrm>
        </p:spPr>
        <p:txBody>
          <a:bodyPr>
            <a:normAutofit fontScale="90000"/>
          </a:bodyPr>
          <a:lstStyle/>
          <a:p>
            <a:pPr algn="ctr"/>
            <a:r>
              <a:rPr lang="en-US" sz="6000" b="1" dirty="0"/>
              <a:t>Challenges</a:t>
            </a:r>
            <a:br>
              <a:rPr lang="en-US" sz="4400" dirty="0"/>
            </a:br>
            <a:endParaRPr lang="en-US" sz="4400" dirty="0"/>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39788" y="2057400"/>
            <a:ext cx="8787538" cy="3811588"/>
          </a:xfrm>
        </p:spPr>
        <p:txBody>
          <a:bodyPr/>
          <a:lstStyle/>
          <a:p>
            <a:pPr marL="285750" indent="-285750">
              <a:buFont typeface="Arial" panose="020B0604020202020204" pitchFamily="34" charset="0"/>
              <a:buChar char="•"/>
            </a:pPr>
            <a:r>
              <a:rPr lang="en-US" dirty="0">
                <a:latin typeface="Calibri (Body)"/>
              </a:rPr>
              <a:t>This class was my first introduction to loops and nested loops. It was a challenging experience, and I am eager to continue learning.</a:t>
            </a:r>
          </a:p>
          <a:p>
            <a:pPr marL="285750" indent="-285750">
              <a:buFont typeface="Arial" panose="020B0604020202020204" pitchFamily="34" charset="0"/>
              <a:buChar char="•"/>
            </a:pPr>
            <a:r>
              <a:rPr lang="en-US" dirty="0">
                <a:latin typeface="Calibri (Body)"/>
              </a:rPr>
              <a:t>Creating a list in Python was both challenging and enjoyable.</a:t>
            </a:r>
          </a:p>
        </p:txBody>
      </p:sp>
    </p:spTree>
    <p:extLst>
      <p:ext uri="{BB962C8B-B14F-4D97-AF65-F5344CB8AC3E}">
        <p14:creationId xmlns:p14="http://schemas.microsoft.com/office/powerpoint/2010/main" val="2181598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9788" y="457200"/>
            <a:ext cx="10214292" cy="1600200"/>
          </a:xfrm>
        </p:spPr>
        <p:txBody>
          <a:bodyPr>
            <a:normAutofit/>
          </a:bodyPr>
          <a:lstStyle/>
          <a:p>
            <a:pPr algn="ctr"/>
            <a:r>
              <a:rPr lang="en-US" sz="4400" dirty="0"/>
              <a:t>Career Skills</a:t>
            </a:r>
            <a:br>
              <a:rPr lang="en-US" sz="4400" dirty="0"/>
            </a:br>
            <a:endParaRPr lang="en-US" sz="4400" dirty="0"/>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39788" y="2057400"/>
            <a:ext cx="8787538" cy="3811588"/>
          </a:xfrm>
        </p:spPr>
        <p:txBody>
          <a:bodyPr>
            <a:normAutofit/>
          </a:bodyPr>
          <a:lstStyle/>
          <a:p>
            <a:pPr algn="l"/>
            <a:r>
              <a:rPr lang="en-US" dirty="0">
                <a:latin typeface="Calibri (Body)"/>
              </a:rPr>
              <a:t>An introduction to programming course can equip you with valuable skills that are relevant to various careers.</a:t>
            </a:r>
          </a:p>
          <a:p>
            <a:pPr algn="l"/>
            <a:r>
              <a:rPr lang="en-US" dirty="0">
                <a:latin typeface="Calibri (Body)"/>
              </a:rPr>
              <a:t>Programming with Python</a:t>
            </a:r>
          </a:p>
          <a:p>
            <a:pPr algn="l"/>
            <a:r>
              <a:rPr lang="en-US" dirty="0">
                <a:latin typeface="Calibri (Body)"/>
              </a:rPr>
              <a:t>Troubleshooting errors in code</a:t>
            </a:r>
          </a:p>
          <a:p>
            <a:pPr algn="l"/>
            <a:r>
              <a:rPr lang="en-US" dirty="0">
                <a:latin typeface="Calibri (Body)"/>
              </a:rPr>
              <a:t>Analysis like reviewing charts and graphs to make predictions on the data</a:t>
            </a:r>
          </a:p>
          <a:p>
            <a:pPr algn="l"/>
            <a:r>
              <a:rPr lang="en-US" dirty="0">
                <a:latin typeface="Calibri (Body)"/>
              </a:rPr>
              <a:t>Database development</a:t>
            </a:r>
          </a:p>
          <a:p>
            <a:pPr algn="l"/>
            <a:r>
              <a:rPr lang="en-US" dirty="0">
                <a:latin typeface="Calibri (Body)"/>
              </a:rPr>
              <a:t>Communication using flowcharts to depict the plan of a project</a:t>
            </a:r>
          </a:p>
        </p:txBody>
      </p:sp>
    </p:spTree>
    <p:extLst>
      <p:ext uri="{BB962C8B-B14F-4D97-AF65-F5344CB8AC3E}">
        <p14:creationId xmlns:p14="http://schemas.microsoft.com/office/powerpoint/2010/main" val="3747830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16FB63-26E6-4A02-E488-5ACC58CD5D3B}"/>
              </a:ext>
            </a:extLst>
          </p:cNvPr>
          <p:cNvSpPr>
            <a:spLocks noGrp="1"/>
          </p:cNvSpPr>
          <p:nvPr>
            <p:ph type="title"/>
          </p:nvPr>
        </p:nvSpPr>
        <p:spPr/>
        <p:txBody>
          <a:bodyPr>
            <a:normAutofit/>
          </a:bodyPr>
          <a:lstStyle/>
          <a:p>
            <a:pPr algn="ctr"/>
            <a:r>
              <a:rPr lang="en-US" sz="6000" b="1" dirty="0"/>
              <a:t>Conclusion </a:t>
            </a:r>
          </a:p>
        </p:txBody>
      </p:sp>
      <p:sp>
        <p:nvSpPr>
          <p:cNvPr id="6" name="Content Placeholder 5">
            <a:extLst>
              <a:ext uri="{FF2B5EF4-FFF2-40B4-BE49-F238E27FC236}">
                <a16:creationId xmlns:a16="http://schemas.microsoft.com/office/drawing/2014/main" id="{533163BD-797E-F8FC-DE3B-BB6945BA6CE0}"/>
              </a:ext>
            </a:extLst>
          </p:cNvPr>
          <p:cNvSpPr>
            <a:spLocks noGrp="1"/>
          </p:cNvSpPr>
          <p:nvPr>
            <p:ph idx="1"/>
          </p:nvPr>
        </p:nvSpPr>
        <p:spPr/>
        <p:txBody>
          <a:bodyPr>
            <a:normAutofit/>
          </a:bodyPr>
          <a:lstStyle/>
          <a:p>
            <a:r>
              <a:rPr lang="en-US" dirty="0"/>
              <a:t>Introduction to programming provided a strong foundation. It's important to continue building and applying these basics to real-world projects. With dedication and practice, I can develop my skills and explore creating innovative software and applications. I'm excited to embrace the challenges and opportunities ahead in programming.</a:t>
            </a:r>
          </a:p>
        </p:txBody>
      </p:sp>
    </p:spTree>
    <p:extLst>
      <p:ext uri="{BB962C8B-B14F-4D97-AF65-F5344CB8AC3E}">
        <p14:creationId xmlns:p14="http://schemas.microsoft.com/office/powerpoint/2010/main" val="4003125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ABDF94-12BB-C8DC-A729-2186F3A7866B}"/>
              </a:ext>
            </a:extLst>
          </p:cNvPr>
          <p:cNvSpPr>
            <a:spLocks noGrp="1"/>
          </p:cNvSpPr>
          <p:nvPr>
            <p:ph type="title"/>
          </p:nvPr>
        </p:nvSpPr>
        <p:spPr/>
        <p:txBody>
          <a:bodyPr>
            <a:normAutofit/>
          </a:bodyPr>
          <a:lstStyle/>
          <a:p>
            <a:pPr algn="ctr"/>
            <a:r>
              <a:rPr lang="en-US" sz="4800" b="1" dirty="0"/>
              <a:t>Software Inventory </a:t>
            </a:r>
          </a:p>
        </p:txBody>
      </p:sp>
      <p:sp>
        <p:nvSpPr>
          <p:cNvPr id="11" name="Content Placeholder 10">
            <a:extLst>
              <a:ext uri="{FF2B5EF4-FFF2-40B4-BE49-F238E27FC236}">
                <a16:creationId xmlns:a16="http://schemas.microsoft.com/office/drawing/2014/main" id="{DE76C731-F052-849C-3695-506FC82D2362}"/>
              </a:ext>
            </a:extLst>
          </p:cNvPr>
          <p:cNvSpPr>
            <a:spLocks noGrp="1"/>
          </p:cNvSpPr>
          <p:nvPr>
            <p:ph idx="1"/>
          </p:nvPr>
        </p:nvSpPr>
        <p:spPr/>
        <p:txBody>
          <a:bodyPr/>
          <a:lstStyle/>
          <a:p>
            <a:r>
              <a:rPr lang="en-US" dirty="0"/>
              <a:t>Before starting this programming and data project, I downloaded and installed all the necessary software.</a:t>
            </a:r>
          </a:p>
          <a:p>
            <a:r>
              <a:rPr lang="en-US" dirty="0"/>
              <a:t>The required software includes Excel and Python.</a:t>
            </a:r>
          </a:p>
        </p:txBody>
      </p:sp>
    </p:spTree>
    <p:extLst>
      <p:ext uri="{BB962C8B-B14F-4D97-AF65-F5344CB8AC3E}">
        <p14:creationId xmlns:p14="http://schemas.microsoft.com/office/powerpoint/2010/main" val="994634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ABDF94-12BB-C8DC-A729-2186F3A7866B}"/>
              </a:ext>
            </a:extLst>
          </p:cNvPr>
          <p:cNvSpPr>
            <a:spLocks noGrp="1"/>
          </p:cNvSpPr>
          <p:nvPr>
            <p:ph type="title"/>
          </p:nvPr>
        </p:nvSpPr>
        <p:spPr>
          <a:xfrm>
            <a:off x="1484311" y="685800"/>
            <a:ext cx="3344363" cy="1752599"/>
          </a:xfrm>
        </p:spPr>
        <p:txBody>
          <a:bodyPr>
            <a:normAutofit/>
          </a:bodyPr>
          <a:lstStyle/>
          <a:p>
            <a:pPr algn="ctr"/>
            <a:r>
              <a:rPr lang="en-US" sz="4800" b="1" dirty="0"/>
              <a:t>Software</a:t>
            </a:r>
          </a:p>
        </p:txBody>
      </p:sp>
      <p:sp>
        <p:nvSpPr>
          <p:cNvPr id="5" name="Content Placeholder 4">
            <a:extLst>
              <a:ext uri="{FF2B5EF4-FFF2-40B4-BE49-F238E27FC236}">
                <a16:creationId xmlns:a16="http://schemas.microsoft.com/office/drawing/2014/main" id="{52FE33B8-8914-B0D2-541B-DBABB7415066}"/>
              </a:ext>
            </a:extLst>
          </p:cNvPr>
          <p:cNvSpPr>
            <a:spLocks noGrp="1"/>
          </p:cNvSpPr>
          <p:nvPr>
            <p:ph idx="1"/>
          </p:nvPr>
        </p:nvSpPr>
        <p:spPr>
          <a:xfrm>
            <a:off x="1484311" y="2666999"/>
            <a:ext cx="3055606" cy="3124201"/>
          </a:xfrm>
        </p:spPr>
        <p:txBody>
          <a:bodyPr/>
          <a:lstStyle/>
          <a:p>
            <a:pPr marL="0" indent="0">
              <a:buNone/>
            </a:pPr>
            <a:r>
              <a:rPr lang="en-US" dirty="0"/>
              <a:t>The software used for these projects included:</a:t>
            </a:r>
          </a:p>
          <a:p>
            <a:r>
              <a:rPr lang="en-US" dirty="0"/>
              <a:t>Microsoft Excel</a:t>
            </a:r>
          </a:p>
          <a:p>
            <a:r>
              <a:rPr lang="en-US" dirty="0"/>
              <a:t>Replit</a:t>
            </a:r>
          </a:p>
          <a:p>
            <a:pPr marL="0" indent="0">
              <a:buNone/>
            </a:pPr>
            <a:endParaRPr lang="en-US" dirty="0"/>
          </a:p>
        </p:txBody>
      </p:sp>
      <p:pic>
        <p:nvPicPr>
          <p:cNvPr id="2" name="Picture 1">
            <a:extLst>
              <a:ext uri="{FF2B5EF4-FFF2-40B4-BE49-F238E27FC236}">
                <a16:creationId xmlns:a16="http://schemas.microsoft.com/office/drawing/2014/main" id="{39E21E15-CB3D-6C7C-3539-0B3E408E4288}"/>
              </a:ext>
            </a:extLst>
          </p:cNvPr>
          <p:cNvPicPr>
            <a:picLocks noChangeAspect="1"/>
          </p:cNvPicPr>
          <p:nvPr/>
        </p:nvPicPr>
        <p:blipFill>
          <a:blip r:embed="rId2"/>
          <a:stretch>
            <a:fillRect/>
          </a:stretch>
        </p:blipFill>
        <p:spPr>
          <a:xfrm>
            <a:off x="5324450" y="867143"/>
            <a:ext cx="6033564" cy="2272297"/>
          </a:xfrm>
          <a:prstGeom prst="rect">
            <a:avLst/>
          </a:prstGeom>
        </p:spPr>
      </p:pic>
      <p:pic>
        <p:nvPicPr>
          <p:cNvPr id="3" name="Picture 2">
            <a:extLst>
              <a:ext uri="{FF2B5EF4-FFF2-40B4-BE49-F238E27FC236}">
                <a16:creationId xmlns:a16="http://schemas.microsoft.com/office/drawing/2014/main" id="{2984048B-3F74-DB8E-8FB2-3B201F3BA5BF}"/>
              </a:ext>
            </a:extLst>
          </p:cNvPr>
          <p:cNvPicPr>
            <a:picLocks noChangeAspect="1"/>
          </p:cNvPicPr>
          <p:nvPr/>
        </p:nvPicPr>
        <p:blipFill>
          <a:blip r:embed="rId3"/>
          <a:stretch>
            <a:fillRect/>
          </a:stretch>
        </p:blipFill>
        <p:spPr>
          <a:xfrm>
            <a:off x="5324450" y="3429000"/>
            <a:ext cx="6096528" cy="2932430"/>
          </a:xfrm>
          <a:prstGeom prst="rect">
            <a:avLst/>
          </a:prstGeom>
        </p:spPr>
      </p:pic>
    </p:spTree>
    <p:extLst>
      <p:ext uri="{BB962C8B-B14F-4D97-AF65-F5344CB8AC3E}">
        <p14:creationId xmlns:p14="http://schemas.microsoft.com/office/powerpoint/2010/main" val="1758447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Flowchart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482724" y="3886199"/>
            <a:ext cx="5426158" cy="1828800"/>
          </a:xfrm>
        </p:spPr>
        <p:txBody>
          <a:bodyPr>
            <a:normAutofit/>
          </a:bodyPr>
          <a:lstStyle/>
          <a:p>
            <a:r>
              <a:rPr lang="en-US" sz="1200" dirty="0"/>
              <a:t>Include the following processes:</a:t>
            </a:r>
          </a:p>
          <a:p>
            <a:pPr>
              <a:spcBef>
                <a:spcPts val="0"/>
              </a:spcBef>
              <a:spcAft>
                <a:spcPts val="0"/>
              </a:spcAft>
            </a:pPr>
            <a:endParaRPr lang="en-US" sz="1200" dirty="0">
              <a:effectLst/>
            </a:endParaRPr>
          </a:p>
          <a:p>
            <a:pPr marL="742950" marR="0" lvl="1" indent="-285750">
              <a:spcBef>
                <a:spcPts val="0"/>
              </a:spcBef>
              <a:spcAft>
                <a:spcPts val="0"/>
              </a:spcAft>
              <a:buFont typeface="+mj-lt"/>
              <a:buAutoNum type="alphaLcPeriod"/>
            </a:pPr>
            <a:r>
              <a:rPr lang="en-US" dirty="0">
                <a:effectLst/>
                <a:latin typeface="Times New Roman" panose="02020603050405020304" pitchFamily="18" charset="0"/>
                <a:ea typeface="Times New Roman" panose="02020603050405020304" pitchFamily="18" charset="0"/>
              </a:rPr>
              <a:t>Run a basic Python program</a:t>
            </a:r>
          </a:p>
          <a:p>
            <a:pPr marL="742950" marR="0" lvl="1" indent="-285750">
              <a:spcBef>
                <a:spcPts val="0"/>
              </a:spcBef>
              <a:spcAft>
                <a:spcPts val="0"/>
              </a:spcAft>
              <a:buFont typeface="+mj-lt"/>
              <a:buAutoNum type="alphaLcPeriod"/>
            </a:pPr>
            <a:r>
              <a:rPr lang="en-US" dirty="0">
                <a:effectLst/>
                <a:latin typeface="Times New Roman" panose="02020603050405020304" pitchFamily="18" charset="0"/>
                <a:ea typeface="Times New Roman" panose="02020603050405020304" pitchFamily="18" charset="0"/>
              </a:rPr>
              <a:t>Download weather data to a database.</a:t>
            </a:r>
          </a:p>
          <a:p>
            <a:pPr marL="742950" marR="0" lvl="1" indent="-285750">
              <a:spcBef>
                <a:spcPts val="0"/>
              </a:spcBef>
              <a:spcAft>
                <a:spcPts val="0"/>
              </a:spcAft>
              <a:buFont typeface="+mj-lt"/>
              <a:buAutoNum type="alphaLcPeriod"/>
            </a:pPr>
            <a:r>
              <a:rPr lang="en-US" dirty="0">
                <a:effectLst/>
                <a:latin typeface="Times New Roman" panose="02020603050405020304" pitchFamily="18" charset="0"/>
                <a:ea typeface="Times New Roman" panose="02020603050405020304" pitchFamily="18" charset="0"/>
              </a:rPr>
              <a:t>Query the weather data </a:t>
            </a:r>
          </a:p>
          <a:p>
            <a:pPr marL="742950" marR="0" lvl="1" indent="-285750">
              <a:spcBef>
                <a:spcPts val="0"/>
              </a:spcBef>
              <a:spcAft>
                <a:spcPts val="0"/>
              </a:spcAft>
              <a:buFont typeface="+mj-lt"/>
              <a:buAutoNum type="alphaLcPeriod"/>
            </a:pPr>
            <a:r>
              <a:rPr lang="en-US" dirty="0">
                <a:effectLst/>
                <a:latin typeface="Times New Roman" panose="02020603050405020304" pitchFamily="18" charset="0"/>
                <a:ea typeface="Times New Roman" panose="02020603050405020304" pitchFamily="18" charset="0"/>
              </a:rPr>
              <a:t>Extract weather data from database into a comma separated file with python</a:t>
            </a:r>
          </a:p>
          <a:p>
            <a:pPr marL="742950" marR="0" lvl="1" indent="-285750">
              <a:spcBef>
                <a:spcPts val="0"/>
              </a:spcBef>
              <a:spcAft>
                <a:spcPts val="0"/>
              </a:spcAft>
              <a:buFont typeface="+mj-lt"/>
              <a:buAutoNum type="alphaLcPeriod"/>
            </a:pPr>
            <a:r>
              <a:rPr lang="en-US" dirty="0">
                <a:effectLst/>
                <a:latin typeface="Times New Roman" panose="02020603050405020304" pitchFamily="18" charset="0"/>
                <a:ea typeface="Times New Roman" panose="02020603050405020304" pitchFamily="18" charset="0"/>
              </a:rPr>
              <a:t>Cleanse weather data</a:t>
            </a:r>
          </a:p>
          <a:p>
            <a:pPr marL="742950" marR="0" lvl="1" indent="-285750">
              <a:spcBef>
                <a:spcPts val="0"/>
              </a:spcBef>
              <a:spcAft>
                <a:spcPts val="0"/>
              </a:spcAft>
              <a:buFont typeface="+mj-lt"/>
              <a:buAutoNum type="alphaLcPeriod"/>
            </a:pPr>
            <a:r>
              <a:rPr lang="en-US" dirty="0">
                <a:effectLst/>
                <a:latin typeface="Times New Roman" panose="02020603050405020304" pitchFamily="18" charset="0"/>
                <a:ea typeface="Times New Roman" panose="02020603050405020304" pitchFamily="18" charset="0"/>
              </a:rPr>
              <a:t>Use python data analytics modules to develop graphical models</a:t>
            </a:r>
          </a:p>
          <a:p>
            <a:pPr marL="285750" indent="-285750">
              <a:buFont typeface="Arial" panose="020B0604020202020204" pitchFamily="34" charset="0"/>
              <a:buChar char="•"/>
            </a:pPr>
            <a:endParaRPr lang="en-US" dirty="0"/>
          </a:p>
          <a:p>
            <a:endParaRPr lang="en-US" dirty="0"/>
          </a:p>
          <a:p>
            <a:endParaRPr lang="en-US" dirty="0"/>
          </a:p>
          <a:p>
            <a:endParaRPr lang="en-US" dirty="0"/>
          </a:p>
        </p:txBody>
      </p:sp>
      <p:pic>
        <p:nvPicPr>
          <p:cNvPr id="8" name="Picture 7">
            <a:extLst>
              <a:ext uri="{FF2B5EF4-FFF2-40B4-BE49-F238E27FC236}">
                <a16:creationId xmlns:a16="http://schemas.microsoft.com/office/drawing/2014/main" id="{C2BA5889-47EE-60EC-F199-3F4EC0F1CA02}"/>
              </a:ext>
            </a:extLst>
          </p:cNvPr>
          <p:cNvPicPr>
            <a:picLocks noChangeAspect="1"/>
          </p:cNvPicPr>
          <p:nvPr/>
        </p:nvPicPr>
        <p:blipFill>
          <a:blip r:embed="rId2"/>
          <a:stretch>
            <a:fillRect/>
          </a:stretch>
        </p:blipFill>
        <p:spPr>
          <a:xfrm>
            <a:off x="8707228" y="176753"/>
            <a:ext cx="2241337" cy="6504494"/>
          </a:xfrm>
          <a:prstGeom prst="rect">
            <a:avLst/>
          </a:prstGeom>
        </p:spPr>
      </p:pic>
    </p:spTree>
    <p:extLst>
      <p:ext uri="{BB962C8B-B14F-4D97-AF65-F5344CB8AC3E}">
        <p14:creationId xmlns:p14="http://schemas.microsoft.com/office/powerpoint/2010/main" val="3064618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68157" y="920742"/>
            <a:ext cx="5092906" cy="1574808"/>
          </a:xfrm>
        </p:spPr>
        <p:txBody>
          <a:bodyPr>
            <a:normAutofit/>
          </a:bodyPr>
          <a:lstStyle/>
          <a:p>
            <a:r>
              <a:rPr lang="en-US" sz="4400" dirty="0"/>
              <a:t>Python program</a:t>
            </a:r>
            <a:br>
              <a:rPr lang="en-US" sz="4400" dirty="0"/>
            </a:br>
            <a:r>
              <a:rPr lang="en-US" sz="4400" dirty="0"/>
              <a:t>(Screenshot)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68157" y="2514600"/>
            <a:ext cx="5084979" cy="619125"/>
          </a:xfrm>
        </p:spPr>
        <p:txBody>
          <a:bodyPr/>
          <a:lstStyle/>
          <a:p>
            <a:r>
              <a:rPr lang="en-US" dirty="0"/>
              <a:t>Include screenshot of successful python program</a:t>
            </a:r>
          </a:p>
          <a:p>
            <a:endParaRPr lang="en-US" dirty="0"/>
          </a:p>
          <a:p>
            <a:endParaRPr lang="en-US" dirty="0"/>
          </a:p>
        </p:txBody>
      </p:sp>
      <p:pic>
        <p:nvPicPr>
          <p:cNvPr id="4" name="Picture 3">
            <a:extLst>
              <a:ext uri="{FF2B5EF4-FFF2-40B4-BE49-F238E27FC236}">
                <a16:creationId xmlns:a16="http://schemas.microsoft.com/office/drawing/2014/main" id="{71525915-96AD-18F0-2704-F3BF2687CBE6}"/>
              </a:ext>
            </a:extLst>
          </p:cNvPr>
          <p:cNvPicPr>
            <a:picLocks noChangeAspect="1"/>
          </p:cNvPicPr>
          <p:nvPr/>
        </p:nvPicPr>
        <p:blipFill>
          <a:blip r:embed="rId2"/>
          <a:stretch>
            <a:fillRect/>
          </a:stretch>
        </p:blipFill>
        <p:spPr>
          <a:xfrm>
            <a:off x="1393641" y="2905125"/>
            <a:ext cx="8607609" cy="3264339"/>
          </a:xfrm>
          <a:prstGeom prst="rect">
            <a:avLst/>
          </a:prstGeom>
        </p:spPr>
      </p:pic>
    </p:spTree>
    <p:extLst>
      <p:ext uri="{BB962C8B-B14F-4D97-AF65-F5344CB8AC3E}">
        <p14:creationId xmlns:p14="http://schemas.microsoft.com/office/powerpoint/2010/main" val="1857308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fontScale="90000"/>
          </a:bodyPr>
          <a:lstStyle/>
          <a:p>
            <a:r>
              <a:rPr lang="en-US" sz="4400" dirty="0"/>
              <a:t>BuildWeatherDb.py Code (Screenshot)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p:txBody>
          <a:bodyPr/>
          <a:lstStyle/>
          <a:p>
            <a:r>
              <a:rPr lang="en-US" dirty="0"/>
              <a:t>Screenshot of code in Replit</a:t>
            </a:r>
          </a:p>
          <a:p>
            <a:endParaRPr lang="en-US" dirty="0"/>
          </a:p>
        </p:txBody>
      </p:sp>
      <p:pic>
        <p:nvPicPr>
          <p:cNvPr id="12" name="Picture 11">
            <a:extLst>
              <a:ext uri="{FF2B5EF4-FFF2-40B4-BE49-F238E27FC236}">
                <a16:creationId xmlns:a16="http://schemas.microsoft.com/office/drawing/2014/main" id="{C3FCD1E6-8D9F-3F4E-8CC6-7608D4E845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4733" y="894691"/>
            <a:ext cx="4857162" cy="4130811"/>
          </a:xfrm>
          <a:prstGeom prst="rect">
            <a:avLst/>
          </a:prstGeom>
        </p:spPr>
      </p:pic>
    </p:spTree>
    <p:extLst>
      <p:ext uri="{BB962C8B-B14F-4D97-AF65-F5344CB8AC3E}">
        <p14:creationId xmlns:p14="http://schemas.microsoft.com/office/powerpoint/2010/main" val="1593166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fontScale="90000"/>
          </a:bodyPr>
          <a:lstStyle/>
          <a:p>
            <a:r>
              <a:rPr lang="en-US" sz="4400" dirty="0"/>
              <a:t>Python Console</a:t>
            </a:r>
            <a:br>
              <a:rPr lang="en-US" sz="4400" dirty="0"/>
            </a:br>
            <a:r>
              <a:rPr lang="en-US" sz="4400" dirty="0"/>
              <a:t>(Screenshot)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p:txBody>
          <a:bodyPr/>
          <a:lstStyle/>
          <a:p>
            <a:r>
              <a:rPr lang="en-US" dirty="0"/>
              <a:t>Screenshot of program output in Python console showing program executed  successfully</a:t>
            </a:r>
          </a:p>
          <a:p>
            <a:endParaRPr lang="en-US" dirty="0"/>
          </a:p>
        </p:txBody>
      </p:sp>
      <p:pic>
        <p:nvPicPr>
          <p:cNvPr id="4" name="Picture 3">
            <a:extLst>
              <a:ext uri="{FF2B5EF4-FFF2-40B4-BE49-F238E27FC236}">
                <a16:creationId xmlns:a16="http://schemas.microsoft.com/office/drawing/2014/main" id="{48863908-1B5D-A509-B393-0F79BF262573}"/>
              </a:ext>
            </a:extLst>
          </p:cNvPr>
          <p:cNvPicPr>
            <a:picLocks noChangeAspect="1"/>
          </p:cNvPicPr>
          <p:nvPr/>
        </p:nvPicPr>
        <p:blipFill>
          <a:blip r:embed="rId2"/>
          <a:stretch>
            <a:fillRect/>
          </a:stretch>
        </p:blipFill>
        <p:spPr>
          <a:xfrm>
            <a:off x="7810501" y="733425"/>
            <a:ext cx="3486150" cy="4657725"/>
          </a:xfrm>
          <a:prstGeom prst="rect">
            <a:avLst/>
          </a:prstGeom>
        </p:spPr>
      </p:pic>
    </p:spTree>
    <p:extLst>
      <p:ext uri="{BB962C8B-B14F-4D97-AF65-F5344CB8AC3E}">
        <p14:creationId xmlns:p14="http://schemas.microsoft.com/office/powerpoint/2010/main" val="2510349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fontScale="90000"/>
          </a:bodyPr>
          <a:lstStyle/>
          <a:p>
            <a:r>
              <a:rPr lang="en-US" sz="4400" dirty="0" err="1"/>
              <a:t>Weather.db</a:t>
            </a:r>
            <a:r>
              <a:rPr lang="en-US" sz="4400" dirty="0"/>
              <a:t> File</a:t>
            </a:r>
            <a:br>
              <a:rPr lang="en-US" sz="4400" dirty="0"/>
            </a:br>
            <a:r>
              <a:rPr lang="en-US" sz="4400" dirty="0"/>
              <a:t>(Screenshot)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p:txBody>
          <a:bodyPr/>
          <a:lstStyle/>
          <a:p>
            <a:r>
              <a:rPr lang="en-US" dirty="0"/>
              <a:t>Screenshot of Windows Explorer showing database file </a:t>
            </a:r>
            <a:r>
              <a:rPr lang="en-US" dirty="0" err="1"/>
              <a:t>Weather.db</a:t>
            </a:r>
            <a:r>
              <a:rPr lang="en-US" dirty="0"/>
              <a:t> was created</a:t>
            </a:r>
          </a:p>
          <a:p>
            <a:endParaRPr lang="en-US" dirty="0"/>
          </a:p>
        </p:txBody>
      </p:sp>
      <p:pic>
        <p:nvPicPr>
          <p:cNvPr id="4" name="Picture 3">
            <a:extLst>
              <a:ext uri="{FF2B5EF4-FFF2-40B4-BE49-F238E27FC236}">
                <a16:creationId xmlns:a16="http://schemas.microsoft.com/office/drawing/2014/main" id="{A080417C-C85B-D1DF-FA87-2AB2BA7CFD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2032" y="1428750"/>
            <a:ext cx="3806796" cy="2761074"/>
          </a:xfrm>
          <a:prstGeom prst="rect">
            <a:avLst/>
          </a:prstGeom>
        </p:spPr>
      </p:pic>
    </p:spTree>
    <p:extLst>
      <p:ext uri="{BB962C8B-B14F-4D97-AF65-F5344CB8AC3E}">
        <p14:creationId xmlns:p14="http://schemas.microsoft.com/office/powerpoint/2010/main" val="15236813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2376</TotalTime>
  <Words>704</Words>
  <Application>Microsoft Office PowerPoint</Application>
  <PresentationFormat>Widescreen</PresentationFormat>
  <Paragraphs>79</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 (Body)</vt:lpstr>
      <vt:lpstr>Corbel</vt:lpstr>
      <vt:lpstr>Times New Roman</vt:lpstr>
      <vt:lpstr>Parallax</vt:lpstr>
      <vt:lpstr>Introduction to Programming </vt:lpstr>
      <vt:lpstr>Introduction </vt:lpstr>
      <vt:lpstr>Software Inventory </vt:lpstr>
      <vt:lpstr>Software</vt:lpstr>
      <vt:lpstr>Flowchart</vt:lpstr>
      <vt:lpstr>Python program (Screenshot)</vt:lpstr>
      <vt:lpstr>BuildWeatherDb.py Code (Screenshot)</vt:lpstr>
      <vt:lpstr>Python Console (Screenshot)</vt:lpstr>
      <vt:lpstr>Weather.db File (Screenshot)</vt:lpstr>
      <vt:lpstr>Weather database from Chicago, Illinois</vt:lpstr>
      <vt:lpstr>Screenshot of SQL query continuing of results </vt:lpstr>
      <vt:lpstr>Query to retrieve lowest and highest temperatures (Screenshot)</vt:lpstr>
      <vt:lpstr>Query to retrieve all clear days (Screenshot)</vt:lpstr>
      <vt:lpstr>Python code (Screenshot  or file)</vt:lpstr>
      <vt:lpstr>Retrieve and Convert Data to CSV Format (Screenshot)</vt:lpstr>
      <vt:lpstr>Temperature and Humidity Chart (Graph)</vt:lpstr>
      <vt:lpstr>Plot #1</vt:lpstr>
      <vt:lpstr>Plot #2 </vt:lpstr>
      <vt:lpstr>Plot #3</vt:lpstr>
      <vt:lpstr>Plot #4</vt:lpstr>
      <vt:lpstr>Analysis </vt:lpstr>
      <vt:lpstr>Prediction </vt:lpstr>
      <vt:lpstr>Challenges </vt:lpstr>
      <vt:lpstr>Career Skills </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Tabatha Mitchell</dc:creator>
  <cp:lastModifiedBy>Tabatha Mitchell</cp:lastModifiedBy>
  <cp:revision>1</cp:revision>
  <dcterms:created xsi:type="dcterms:W3CDTF">2024-06-19T02:44:49Z</dcterms:created>
  <dcterms:modified xsi:type="dcterms:W3CDTF">2024-06-23T04:35:30Z</dcterms:modified>
</cp:coreProperties>
</file>