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4" r:id="rId4"/>
    <p:sldId id="257" r:id="rId5"/>
    <p:sldId id="275" r:id="rId6"/>
    <p:sldId id="276" r:id="rId7"/>
    <p:sldId id="277" r:id="rId8"/>
    <p:sldId id="278" r:id="rId9"/>
    <p:sldId id="279" r:id="rId10"/>
    <p:sldId id="261" r:id="rId11"/>
    <p:sldId id="262" r:id="rId12"/>
    <p:sldId id="263" r:id="rId13"/>
    <p:sldId id="280" r:id="rId14"/>
    <p:sldId id="264" r:id="rId15"/>
    <p:sldId id="265" r:id="rId16"/>
    <p:sldId id="266" r:id="rId17"/>
    <p:sldId id="281" r:id="rId18"/>
    <p:sldId id="267" r:id="rId19"/>
    <p:sldId id="282" r:id="rId20"/>
    <p:sldId id="268" r:id="rId21"/>
    <p:sldId id="269" r:id="rId22"/>
    <p:sldId id="283" r:id="rId23"/>
    <p:sldId id="270" r:id="rId24"/>
    <p:sldId id="271" r:id="rId25"/>
    <p:sldId id="272" r:id="rId26"/>
    <p:sldId id="273" r:id="rId27"/>
    <p:sldId id="258" r:id="rId28"/>
    <p:sldId id="25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EBCE9A-6F8F-4BCE-AD14-19738E1635D1}">
          <p14:sldIdLst>
            <p14:sldId id="256"/>
            <p14:sldId id="260"/>
            <p14:sldId id="274"/>
            <p14:sldId id="257"/>
            <p14:sldId id="275"/>
            <p14:sldId id="276"/>
            <p14:sldId id="277"/>
            <p14:sldId id="278"/>
            <p14:sldId id="279"/>
            <p14:sldId id="261"/>
            <p14:sldId id="262"/>
            <p14:sldId id="263"/>
            <p14:sldId id="280"/>
            <p14:sldId id="264"/>
            <p14:sldId id="265"/>
            <p14:sldId id="266"/>
            <p14:sldId id="281"/>
            <p14:sldId id="267"/>
            <p14:sldId id="282"/>
            <p14:sldId id="268"/>
            <p14:sldId id="269"/>
            <p14:sldId id="283"/>
            <p14:sldId id="270"/>
            <p14:sldId id="271"/>
            <p14:sldId id="272"/>
            <p14:sldId id="273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789CF4-4C5C-4771-9414-AF2C2D889F8E}" v="5" dt="2024-08-28T19:36:04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batha Mitchell" userId="a020326fe681039d" providerId="LiveId" clId="{A4789CF4-4C5C-4771-9414-AF2C2D889F8E}"/>
    <pc:docChg chg="undo redo custSel addSld modSld addSection delSection modSection">
      <pc:chgData name="Tabatha Mitchell" userId="a020326fe681039d" providerId="LiveId" clId="{A4789CF4-4C5C-4771-9414-AF2C2D889F8E}" dt="2024-08-28T19:44:55.985" v="1962"/>
      <pc:docMkLst>
        <pc:docMk/>
      </pc:docMkLst>
      <pc:sldChg chg="modSp mod">
        <pc:chgData name="Tabatha Mitchell" userId="a020326fe681039d" providerId="LiveId" clId="{A4789CF4-4C5C-4771-9414-AF2C2D889F8E}" dt="2024-08-28T17:28:04.331" v="454" actId="14100"/>
        <pc:sldMkLst>
          <pc:docMk/>
          <pc:sldMk cId="3064618537" sldId="257"/>
        </pc:sldMkLst>
        <pc:picChg chg="mod">
          <ac:chgData name="Tabatha Mitchell" userId="a020326fe681039d" providerId="LiveId" clId="{A4789CF4-4C5C-4771-9414-AF2C2D889F8E}" dt="2024-08-28T17:28:04.331" v="454" actId="14100"/>
          <ac:picMkLst>
            <pc:docMk/>
            <pc:sldMk cId="3064618537" sldId="257"/>
            <ac:picMk id="4" creationId="{4DE595E5-4E4F-4AA3-8D76-A5175F57A1B2}"/>
          </ac:picMkLst>
        </pc:picChg>
      </pc:sldChg>
      <pc:sldChg chg="modSp mod">
        <pc:chgData name="Tabatha Mitchell" userId="a020326fe681039d" providerId="LiveId" clId="{A4789CF4-4C5C-4771-9414-AF2C2D889F8E}" dt="2024-08-28T18:17:03.033" v="968"/>
        <pc:sldMkLst>
          <pc:docMk/>
          <pc:sldMk cId="704856697" sldId="258"/>
        </pc:sldMkLst>
        <pc:spChg chg="mod">
          <ac:chgData name="Tabatha Mitchell" userId="a020326fe681039d" providerId="LiveId" clId="{A4789CF4-4C5C-4771-9414-AF2C2D889F8E}" dt="2024-08-28T18:17:03.033" v="968"/>
          <ac:spMkLst>
            <pc:docMk/>
            <pc:sldMk cId="704856697" sldId="258"/>
            <ac:spMk id="2" creationId="{4CD83C20-509E-5D89-64D3-5B6F7B832AA6}"/>
          </ac:spMkLst>
        </pc:spChg>
        <pc:spChg chg="mod">
          <ac:chgData name="Tabatha Mitchell" userId="a020326fe681039d" providerId="LiveId" clId="{A4789CF4-4C5C-4771-9414-AF2C2D889F8E}" dt="2024-08-28T18:15:49.711" v="967" actId="27636"/>
          <ac:spMkLst>
            <pc:docMk/>
            <pc:sldMk cId="704856697" sldId="258"/>
            <ac:spMk id="3" creationId="{66037B96-5102-331A-056C-1FDBB8162E73}"/>
          </ac:spMkLst>
        </pc:spChg>
      </pc:sldChg>
      <pc:sldChg chg="addSp delSp modSp mod modClrScheme delDesignElem chgLayout">
        <pc:chgData name="Tabatha Mitchell" userId="a020326fe681039d" providerId="LiveId" clId="{A4789CF4-4C5C-4771-9414-AF2C2D889F8E}" dt="2024-08-28T19:42:36.455" v="1896" actId="255"/>
        <pc:sldMkLst>
          <pc:docMk/>
          <pc:sldMk cId="688443764" sldId="260"/>
        </pc:sldMkLst>
        <pc:spChg chg="mod ord">
          <ac:chgData name="Tabatha Mitchell" userId="a020326fe681039d" providerId="LiveId" clId="{A4789CF4-4C5C-4771-9414-AF2C2D889F8E}" dt="2024-08-28T16:55:56.236" v="156" actId="700"/>
          <ac:spMkLst>
            <pc:docMk/>
            <pc:sldMk cId="688443764" sldId="260"/>
            <ac:spMk id="2" creationId="{ACFA903D-F33B-672A-E2D0-F3C20F8D5E3B}"/>
          </ac:spMkLst>
        </pc:spChg>
        <pc:spChg chg="add del mod ord">
          <ac:chgData name="Tabatha Mitchell" userId="a020326fe681039d" providerId="LiveId" clId="{A4789CF4-4C5C-4771-9414-AF2C2D889F8E}" dt="2024-08-28T16:56:24.505" v="163" actId="478"/>
          <ac:spMkLst>
            <pc:docMk/>
            <pc:sldMk cId="688443764" sldId="260"/>
            <ac:spMk id="3" creationId="{FB97B3D9-587F-830F-45A0-2A1DF299DF35}"/>
          </ac:spMkLst>
        </pc:spChg>
        <pc:spChg chg="mod ord">
          <ac:chgData name="Tabatha Mitchell" userId="a020326fe681039d" providerId="LiveId" clId="{A4789CF4-4C5C-4771-9414-AF2C2D889F8E}" dt="2024-08-28T19:42:28.535" v="1895" actId="255"/>
          <ac:spMkLst>
            <pc:docMk/>
            <pc:sldMk cId="688443764" sldId="260"/>
            <ac:spMk id="4" creationId="{E00D30F9-93BB-3E30-5CA2-E20047A061BB}"/>
          </ac:spMkLst>
        </pc:spChg>
        <pc:spChg chg="add del mod ord">
          <ac:chgData name="Tabatha Mitchell" userId="a020326fe681039d" providerId="LiveId" clId="{A4789CF4-4C5C-4771-9414-AF2C2D889F8E}" dt="2024-08-28T16:56:23.086" v="162" actId="478"/>
          <ac:spMkLst>
            <pc:docMk/>
            <pc:sldMk cId="688443764" sldId="260"/>
            <ac:spMk id="5" creationId="{1DE6FF5E-ECD3-A38B-EEA0-4876B84A5D7C}"/>
          </ac:spMkLst>
        </pc:spChg>
        <pc:spChg chg="add mod ord">
          <ac:chgData name="Tabatha Mitchell" userId="a020326fe681039d" providerId="LiveId" clId="{A4789CF4-4C5C-4771-9414-AF2C2D889F8E}" dt="2024-08-28T19:42:36.455" v="1896" actId="255"/>
          <ac:spMkLst>
            <pc:docMk/>
            <pc:sldMk cId="688443764" sldId="260"/>
            <ac:spMk id="6" creationId="{0C93C8FF-E0F9-7467-E37A-2BB9D93299CF}"/>
          </ac:spMkLst>
        </pc:spChg>
        <pc:spChg chg="del">
          <ac:chgData name="Tabatha Mitchell" userId="a020326fe681039d" providerId="LiveId" clId="{A4789CF4-4C5C-4771-9414-AF2C2D889F8E}" dt="2024-08-28T16:55:56.236" v="156" actId="700"/>
          <ac:spMkLst>
            <pc:docMk/>
            <pc:sldMk cId="688443764" sldId="260"/>
            <ac:spMk id="9" creationId="{EC45AD9C-F21B-4046-AF68-07A246947920}"/>
          </ac:spMkLst>
        </pc:spChg>
        <pc:spChg chg="del">
          <ac:chgData name="Tabatha Mitchell" userId="a020326fe681039d" providerId="LiveId" clId="{A4789CF4-4C5C-4771-9414-AF2C2D889F8E}" dt="2024-08-28T16:55:56.236" v="156" actId="700"/>
          <ac:spMkLst>
            <pc:docMk/>
            <pc:sldMk cId="688443764" sldId="260"/>
            <ac:spMk id="15" creationId="{ABC72B1C-D4EE-45CF-A99C-0AD017C4167E}"/>
          </ac:spMkLst>
        </pc:spChg>
        <pc:spChg chg="del">
          <ac:chgData name="Tabatha Mitchell" userId="a020326fe681039d" providerId="LiveId" clId="{A4789CF4-4C5C-4771-9414-AF2C2D889F8E}" dt="2024-08-28T16:55:56.236" v="156" actId="700"/>
          <ac:spMkLst>
            <pc:docMk/>
            <pc:sldMk cId="688443764" sldId="260"/>
            <ac:spMk id="19" creationId="{A5B2FDF3-1FF8-4FBF-842A-4EA5719F3473}"/>
          </ac:spMkLst>
        </pc:spChg>
        <pc:spChg chg="del">
          <ac:chgData name="Tabatha Mitchell" userId="a020326fe681039d" providerId="LiveId" clId="{A4789CF4-4C5C-4771-9414-AF2C2D889F8E}" dt="2024-08-28T16:55:56.236" v="156" actId="700"/>
          <ac:spMkLst>
            <pc:docMk/>
            <pc:sldMk cId="688443764" sldId="260"/>
            <ac:spMk id="23" creationId="{DF550B33-5759-49FD-90FC-11EA4ED58187}"/>
          </ac:spMkLst>
        </pc:spChg>
        <pc:picChg chg="del">
          <ac:chgData name="Tabatha Mitchell" userId="a020326fe681039d" providerId="LiveId" clId="{A4789CF4-4C5C-4771-9414-AF2C2D889F8E}" dt="2024-08-28T16:55:56.236" v="156" actId="700"/>
          <ac:picMkLst>
            <pc:docMk/>
            <pc:sldMk cId="688443764" sldId="260"/>
            <ac:picMk id="11" creationId="{85F5BD6E-AB48-4A2D-AA03-D787D54FAF0E}"/>
          </ac:picMkLst>
        </pc:picChg>
        <pc:picChg chg="del">
          <ac:chgData name="Tabatha Mitchell" userId="a020326fe681039d" providerId="LiveId" clId="{A4789CF4-4C5C-4771-9414-AF2C2D889F8E}" dt="2024-08-28T16:55:56.236" v="156" actId="700"/>
          <ac:picMkLst>
            <pc:docMk/>
            <pc:sldMk cId="688443764" sldId="260"/>
            <ac:picMk id="13" creationId="{3221115A-B66A-4D35-9D9F-97A91D887F0A}"/>
          </ac:picMkLst>
        </pc:picChg>
        <pc:picChg chg="del">
          <ac:chgData name="Tabatha Mitchell" userId="a020326fe681039d" providerId="LiveId" clId="{A4789CF4-4C5C-4771-9414-AF2C2D889F8E}" dt="2024-08-28T16:55:56.236" v="156" actId="700"/>
          <ac:picMkLst>
            <pc:docMk/>
            <pc:sldMk cId="688443764" sldId="260"/>
            <ac:picMk id="17" creationId="{38AB44AF-E52F-46C5-8C2C-8487AC8B1B65}"/>
          </ac:picMkLst>
        </pc:picChg>
        <pc:picChg chg="del">
          <ac:chgData name="Tabatha Mitchell" userId="a020326fe681039d" providerId="LiveId" clId="{A4789CF4-4C5C-4771-9414-AF2C2D889F8E}" dt="2024-08-28T16:55:56.236" v="156" actId="700"/>
          <ac:picMkLst>
            <pc:docMk/>
            <pc:sldMk cId="688443764" sldId="260"/>
            <ac:picMk id="21" creationId="{6389DEC8-49B8-4778-BB47-FF48E8C5B6CF}"/>
          </ac:picMkLst>
        </pc:picChg>
      </pc:sldChg>
      <pc:sldChg chg="modSp mod">
        <pc:chgData name="Tabatha Mitchell" userId="a020326fe681039d" providerId="LiveId" clId="{A4789CF4-4C5C-4771-9414-AF2C2D889F8E}" dt="2024-08-28T19:44:55.985" v="1962"/>
        <pc:sldMkLst>
          <pc:docMk/>
          <pc:sldMk cId="3814276577" sldId="273"/>
        </pc:sldMkLst>
        <pc:spChg chg="mod">
          <ac:chgData name="Tabatha Mitchell" userId="a020326fe681039d" providerId="LiveId" clId="{A4789CF4-4C5C-4771-9414-AF2C2D889F8E}" dt="2024-08-28T19:44:55.985" v="1962"/>
          <ac:spMkLst>
            <pc:docMk/>
            <pc:sldMk cId="3814276577" sldId="273"/>
            <ac:spMk id="6" creationId="{0B20DD2D-AF2D-6FC4-8BD1-27E4E8EABEA7}"/>
          </ac:spMkLst>
        </pc:spChg>
      </pc:sldChg>
      <pc:sldChg chg="modSp new mod">
        <pc:chgData name="Tabatha Mitchell" userId="a020326fe681039d" providerId="LiveId" clId="{A4789CF4-4C5C-4771-9414-AF2C2D889F8E}" dt="2024-08-28T17:56:27.416" v="836" actId="5793"/>
        <pc:sldMkLst>
          <pc:docMk/>
          <pc:sldMk cId="3417031414" sldId="274"/>
        </pc:sldMkLst>
        <pc:spChg chg="mod">
          <ac:chgData name="Tabatha Mitchell" userId="a020326fe681039d" providerId="LiveId" clId="{A4789CF4-4C5C-4771-9414-AF2C2D889F8E}" dt="2024-08-28T17:56:27.416" v="836" actId="5793"/>
          <ac:spMkLst>
            <pc:docMk/>
            <pc:sldMk cId="3417031414" sldId="274"/>
            <ac:spMk id="2" creationId="{788D04BB-AF32-6788-57DC-37133D0D62FF}"/>
          </ac:spMkLst>
        </pc:spChg>
        <pc:spChg chg="mod">
          <ac:chgData name="Tabatha Mitchell" userId="a020326fe681039d" providerId="LiveId" clId="{A4789CF4-4C5C-4771-9414-AF2C2D889F8E}" dt="2024-08-28T17:29:21.218" v="495" actId="20577"/>
          <ac:spMkLst>
            <pc:docMk/>
            <pc:sldMk cId="3417031414" sldId="274"/>
            <ac:spMk id="3" creationId="{554D1EFD-8CCB-BFAA-A3C1-AFD0ADDE08EC}"/>
          </ac:spMkLst>
        </pc:spChg>
      </pc:sldChg>
      <pc:sldChg chg="addSp delSp modSp new mod modClrScheme chgLayout">
        <pc:chgData name="Tabatha Mitchell" userId="a020326fe681039d" providerId="LiveId" clId="{A4789CF4-4C5C-4771-9414-AF2C2D889F8E}" dt="2024-08-28T17:57:13.209" v="860" actId="20577"/>
        <pc:sldMkLst>
          <pc:docMk/>
          <pc:sldMk cId="1421296467" sldId="275"/>
        </pc:sldMkLst>
        <pc:spChg chg="mod ord">
          <ac:chgData name="Tabatha Mitchell" userId="a020326fe681039d" providerId="LiveId" clId="{A4789CF4-4C5C-4771-9414-AF2C2D889F8E}" dt="2024-08-28T17:57:13.209" v="860" actId="20577"/>
          <ac:spMkLst>
            <pc:docMk/>
            <pc:sldMk cId="1421296467" sldId="275"/>
            <ac:spMk id="2" creationId="{87E39011-BD37-0943-1AFD-4A25795C20A0}"/>
          </ac:spMkLst>
        </pc:spChg>
        <pc:spChg chg="del mod ord">
          <ac:chgData name="Tabatha Mitchell" userId="a020326fe681039d" providerId="LiveId" clId="{A4789CF4-4C5C-4771-9414-AF2C2D889F8E}" dt="2024-08-28T17:07:09.310" v="276" actId="700"/>
          <ac:spMkLst>
            <pc:docMk/>
            <pc:sldMk cId="1421296467" sldId="275"/>
            <ac:spMk id="3" creationId="{869FE256-D339-E9AA-5701-8FE9BCBF757F}"/>
          </ac:spMkLst>
        </pc:spChg>
        <pc:spChg chg="del">
          <ac:chgData name="Tabatha Mitchell" userId="a020326fe681039d" providerId="LiveId" clId="{A4789CF4-4C5C-4771-9414-AF2C2D889F8E}" dt="2024-08-28T17:07:09.310" v="276" actId="700"/>
          <ac:spMkLst>
            <pc:docMk/>
            <pc:sldMk cId="1421296467" sldId="275"/>
            <ac:spMk id="4" creationId="{06BDB9AD-EBAD-0A2B-D991-FF4454299DB1}"/>
          </ac:spMkLst>
        </pc:spChg>
        <pc:spChg chg="add mod ord">
          <ac:chgData name="Tabatha Mitchell" userId="a020326fe681039d" providerId="LiveId" clId="{A4789CF4-4C5C-4771-9414-AF2C2D889F8E}" dt="2024-08-28T17:36:44.705" v="601" actId="20577"/>
          <ac:spMkLst>
            <pc:docMk/>
            <pc:sldMk cId="1421296467" sldId="275"/>
            <ac:spMk id="5" creationId="{526FF3CD-18CF-5A8F-ED20-99793E7B9005}"/>
          </ac:spMkLst>
        </pc:spChg>
      </pc:sldChg>
      <pc:sldChg chg="modSp">
        <pc:chgData name="Tabatha Mitchell" userId="a020326fe681039d" providerId="LiveId" clId="{A4789CF4-4C5C-4771-9414-AF2C2D889F8E}" dt="2024-08-28T17:00:34.537" v="176"/>
        <pc:sldMkLst>
          <pc:docMk/>
          <pc:sldMk cId="2559154493" sldId="276"/>
        </pc:sldMkLst>
        <pc:spChg chg="mod">
          <ac:chgData name="Tabatha Mitchell" userId="a020326fe681039d" providerId="LiveId" clId="{A4789CF4-4C5C-4771-9414-AF2C2D889F8E}" dt="2024-08-28T17:00:34.537" v="176"/>
          <ac:spMkLst>
            <pc:docMk/>
            <pc:sldMk cId="2559154493" sldId="276"/>
            <ac:spMk id="2" creationId="{12570DED-E942-4274-A5C5-61D0403EDC64}"/>
          </ac:spMkLst>
        </pc:spChg>
        <pc:spChg chg="mod">
          <ac:chgData name="Tabatha Mitchell" userId="a020326fe681039d" providerId="LiveId" clId="{A4789CF4-4C5C-4771-9414-AF2C2D889F8E}" dt="2024-08-28T17:00:34.537" v="176"/>
          <ac:spMkLst>
            <pc:docMk/>
            <pc:sldMk cId="2559154493" sldId="276"/>
            <ac:spMk id="7" creationId="{FADDAB32-E602-42AB-85E5-81A683738955}"/>
          </ac:spMkLst>
        </pc:spChg>
      </pc:sldChg>
      <pc:sldChg chg="modSp mod">
        <pc:chgData name="Tabatha Mitchell" userId="a020326fe681039d" providerId="LiveId" clId="{A4789CF4-4C5C-4771-9414-AF2C2D889F8E}" dt="2024-08-28T17:35:05.221" v="540" actId="14100"/>
        <pc:sldMkLst>
          <pc:docMk/>
          <pc:sldMk cId="1857308462" sldId="277"/>
        </pc:sldMkLst>
        <pc:spChg chg="mod">
          <ac:chgData name="Tabatha Mitchell" userId="a020326fe681039d" providerId="LiveId" clId="{A4789CF4-4C5C-4771-9414-AF2C2D889F8E}" dt="2024-08-28T17:00:34.537" v="176"/>
          <ac:spMkLst>
            <pc:docMk/>
            <pc:sldMk cId="1857308462" sldId="277"/>
            <ac:spMk id="2" creationId="{35FCF965-A9E4-4FB1-BE6E-F3F2689FD91F}"/>
          </ac:spMkLst>
        </pc:spChg>
        <pc:spChg chg="mod">
          <ac:chgData name="Tabatha Mitchell" userId="a020326fe681039d" providerId="LiveId" clId="{A4789CF4-4C5C-4771-9414-AF2C2D889F8E}" dt="2024-08-28T17:00:34.537" v="176"/>
          <ac:spMkLst>
            <pc:docMk/>
            <pc:sldMk cId="1857308462" sldId="277"/>
            <ac:spMk id="7" creationId="{93A4691B-2D9F-4647-9D3E-42EE87623D59}"/>
          </ac:spMkLst>
        </pc:spChg>
        <pc:picChg chg="mod">
          <ac:chgData name="Tabatha Mitchell" userId="a020326fe681039d" providerId="LiveId" clId="{A4789CF4-4C5C-4771-9414-AF2C2D889F8E}" dt="2024-08-28T17:35:05.221" v="540" actId="14100"/>
          <ac:picMkLst>
            <pc:docMk/>
            <pc:sldMk cId="1857308462" sldId="277"/>
            <ac:picMk id="4" creationId="{25FB0F13-7406-59C4-B187-C2C11C2A4F7B}"/>
          </ac:picMkLst>
        </pc:picChg>
      </pc:sldChg>
      <pc:sldChg chg="modSp">
        <pc:chgData name="Tabatha Mitchell" userId="a020326fe681039d" providerId="LiveId" clId="{A4789CF4-4C5C-4771-9414-AF2C2D889F8E}" dt="2024-08-28T17:00:34.537" v="176"/>
        <pc:sldMkLst>
          <pc:docMk/>
          <pc:sldMk cId="2811827624" sldId="278"/>
        </pc:sldMkLst>
        <pc:spChg chg="mod">
          <ac:chgData name="Tabatha Mitchell" userId="a020326fe681039d" providerId="LiveId" clId="{A4789CF4-4C5C-4771-9414-AF2C2D889F8E}" dt="2024-08-28T17:00:34.537" v="176"/>
          <ac:spMkLst>
            <pc:docMk/>
            <pc:sldMk cId="2811827624" sldId="278"/>
            <ac:spMk id="2" creationId="{35FCF965-A9E4-4FB1-BE6E-F3F2689FD91F}"/>
          </ac:spMkLst>
        </pc:spChg>
        <pc:spChg chg="mod">
          <ac:chgData name="Tabatha Mitchell" userId="a020326fe681039d" providerId="LiveId" clId="{A4789CF4-4C5C-4771-9414-AF2C2D889F8E}" dt="2024-08-28T17:00:34.537" v="176"/>
          <ac:spMkLst>
            <pc:docMk/>
            <pc:sldMk cId="2811827624" sldId="278"/>
            <ac:spMk id="7" creationId="{93A4691B-2D9F-4647-9D3E-42EE87623D59}"/>
          </ac:spMkLst>
        </pc:spChg>
      </pc:sldChg>
      <pc:sldChg chg="addSp delSp modSp new mod modClrScheme chgLayout">
        <pc:chgData name="Tabatha Mitchell" userId="a020326fe681039d" providerId="LiveId" clId="{A4789CF4-4C5C-4771-9414-AF2C2D889F8E}" dt="2024-08-28T17:58:37.949" v="865" actId="13926"/>
        <pc:sldMkLst>
          <pc:docMk/>
          <pc:sldMk cId="3022252784" sldId="279"/>
        </pc:sldMkLst>
        <pc:spChg chg="mod ord">
          <ac:chgData name="Tabatha Mitchell" userId="a020326fe681039d" providerId="LiveId" clId="{A4789CF4-4C5C-4771-9414-AF2C2D889F8E}" dt="2024-08-28T17:58:37.949" v="865" actId="13926"/>
          <ac:spMkLst>
            <pc:docMk/>
            <pc:sldMk cId="3022252784" sldId="279"/>
            <ac:spMk id="2" creationId="{C18D769D-5F83-BE9B-3C51-338F84959CF1}"/>
          </ac:spMkLst>
        </pc:spChg>
        <pc:spChg chg="del mod ord">
          <ac:chgData name="Tabatha Mitchell" userId="a020326fe681039d" providerId="LiveId" clId="{A4789CF4-4C5C-4771-9414-AF2C2D889F8E}" dt="2024-08-28T17:03:58.436" v="193" actId="700"/>
          <ac:spMkLst>
            <pc:docMk/>
            <pc:sldMk cId="3022252784" sldId="279"/>
            <ac:spMk id="3" creationId="{371C6CAD-B318-58B5-2A69-39B24EF1BED9}"/>
          </ac:spMkLst>
        </pc:spChg>
        <pc:spChg chg="del">
          <ac:chgData name="Tabatha Mitchell" userId="a020326fe681039d" providerId="LiveId" clId="{A4789CF4-4C5C-4771-9414-AF2C2D889F8E}" dt="2024-08-28T17:03:58.436" v="193" actId="700"/>
          <ac:spMkLst>
            <pc:docMk/>
            <pc:sldMk cId="3022252784" sldId="279"/>
            <ac:spMk id="4" creationId="{E3ADDF7B-F840-B980-86F2-DD1DE7E6E8DE}"/>
          </ac:spMkLst>
        </pc:spChg>
        <pc:spChg chg="add mod ord">
          <ac:chgData name="Tabatha Mitchell" userId="a020326fe681039d" providerId="LiveId" clId="{A4789CF4-4C5C-4771-9414-AF2C2D889F8E}" dt="2024-08-28T17:52:37.146" v="808"/>
          <ac:spMkLst>
            <pc:docMk/>
            <pc:sldMk cId="3022252784" sldId="279"/>
            <ac:spMk id="5" creationId="{A22B5E07-C55C-01BA-7F0A-B00400875ADF}"/>
          </ac:spMkLst>
        </pc:spChg>
      </pc:sldChg>
      <pc:sldChg chg="addSp delSp modSp new mod modClrScheme chgLayout">
        <pc:chgData name="Tabatha Mitchell" userId="a020326fe681039d" providerId="LiveId" clId="{A4789CF4-4C5C-4771-9414-AF2C2D889F8E}" dt="2024-08-28T19:43:18.845" v="1898" actId="255"/>
        <pc:sldMkLst>
          <pc:docMk/>
          <pc:sldMk cId="3684730549" sldId="280"/>
        </pc:sldMkLst>
        <pc:spChg chg="mod ord">
          <ac:chgData name="Tabatha Mitchell" userId="a020326fe681039d" providerId="LiveId" clId="{A4789CF4-4C5C-4771-9414-AF2C2D889F8E}" dt="2024-08-28T17:55:25.230" v="812" actId="700"/>
          <ac:spMkLst>
            <pc:docMk/>
            <pc:sldMk cId="3684730549" sldId="280"/>
            <ac:spMk id="2" creationId="{EFFC6E74-BDCD-DFC1-56DD-9AF417A92BF8}"/>
          </ac:spMkLst>
        </pc:spChg>
        <pc:spChg chg="del mod ord">
          <ac:chgData name="Tabatha Mitchell" userId="a020326fe681039d" providerId="LiveId" clId="{A4789CF4-4C5C-4771-9414-AF2C2D889F8E}" dt="2024-08-28T17:55:25.230" v="812" actId="700"/>
          <ac:spMkLst>
            <pc:docMk/>
            <pc:sldMk cId="3684730549" sldId="280"/>
            <ac:spMk id="3" creationId="{5A45792C-F9A1-2C66-ED8B-19921FFE4697}"/>
          </ac:spMkLst>
        </pc:spChg>
        <pc:spChg chg="del">
          <ac:chgData name="Tabatha Mitchell" userId="a020326fe681039d" providerId="LiveId" clId="{A4789CF4-4C5C-4771-9414-AF2C2D889F8E}" dt="2024-08-28T17:55:25.230" v="812" actId="700"/>
          <ac:spMkLst>
            <pc:docMk/>
            <pc:sldMk cId="3684730549" sldId="280"/>
            <ac:spMk id="4" creationId="{D0419795-6433-4694-7F6C-E3A12166680A}"/>
          </ac:spMkLst>
        </pc:spChg>
        <pc:spChg chg="add mod ord">
          <ac:chgData name="Tabatha Mitchell" userId="a020326fe681039d" providerId="LiveId" clId="{A4789CF4-4C5C-4771-9414-AF2C2D889F8E}" dt="2024-08-28T19:43:18.845" v="1898" actId="255"/>
          <ac:spMkLst>
            <pc:docMk/>
            <pc:sldMk cId="3684730549" sldId="280"/>
            <ac:spMk id="5" creationId="{CFAF28B5-A8CC-3233-EBE4-8892171CBBD3}"/>
          </ac:spMkLst>
        </pc:spChg>
      </pc:sldChg>
      <pc:sldChg chg="addSp delSp modSp new mod modClrScheme chgLayout">
        <pc:chgData name="Tabatha Mitchell" userId="a020326fe681039d" providerId="LiveId" clId="{A4789CF4-4C5C-4771-9414-AF2C2D889F8E}" dt="2024-08-28T19:15:25.604" v="1548" actId="2711"/>
        <pc:sldMkLst>
          <pc:docMk/>
          <pc:sldMk cId="92494495" sldId="281"/>
        </pc:sldMkLst>
        <pc:spChg chg="mod ord">
          <ac:chgData name="Tabatha Mitchell" userId="a020326fe681039d" providerId="LiveId" clId="{A4789CF4-4C5C-4771-9414-AF2C2D889F8E}" dt="2024-08-28T18:02:08.927" v="870" actId="700"/>
          <ac:spMkLst>
            <pc:docMk/>
            <pc:sldMk cId="92494495" sldId="281"/>
            <ac:spMk id="2" creationId="{7553F811-3A47-5D3E-573E-B6E1A5DDCE1A}"/>
          </ac:spMkLst>
        </pc:spChg>
        <pc:spChg chg="del mod ord">
          <ac:chgData name="Tabatha Mitchell" userId="a020326fe681039d" providerId="LiveId" clId="{A4789CF4-4C5C-4771-9414-AF2C2D889F8E}" dt="2024-08-28T18:02:08.927" v="870" actId="700"/>
          <ac:spMkLst>
            <pc:docMk/>
            <pc:sldMk cId="92494495" sldId="281"/>
            <ac:spMk id="3" creationId="{881D91EB-3CB8-356F-AC6C-7472DC7B56D6}"/>
          </ac:spMkLst>
        </pc:spChg>
        <pc:spChg chg="del">
          <ac:chgData name="Tabatha Mitchell" userId="a020326fe681039d" providerId="LiveId" clId="{A4789CF4-4C5C-4771-9414-AF2C2D889F8E}" dt="2024-08-28T18:02:08.927" v="870" actId="700"/>
          <ac:spMkLst>
            <pc:docMk/>
            <pc:sldMk cId="92494495" sldId="281"/>
            <ac:spMk id="4" creationId="{25EFC9F0-C7B3-9E1D-39F9-E291D2D9A682}"/>
          </ac:spMkLst>
        </pc:spChg>
        <pc:spChg chg="add mod ord">
          <ac:chgData name="Tabatha Mitchell" userId="a020326fe681039d" providerId="LiveId" clId="{A4789CF4-4C5C-4771-9414-AF2C2D889F8E}" dt="2024-08-28T19:15:25.604" v="1548" actId="2711"/>
          <ac:spMkLst>
            <pc:docMk/>
            <pc:sldMk cId="92494495" sldId="281"/>
            <ac:spMk id="5" creationId="{E7C163E6-86DD-C7BF-BC89-D1F0A246BF87}"/>
          </ac:spMkLst>
        </pc:spChg>
      </pc:sldChg>
      <pc:sldChg chg="addSp delSp modSp new mod modClrScheme chgLayout">
        <pc:chgData name="Tabatha Mitchell" userId="a020326fe681039d" providerId="LiveId" clId="{A4789CF4-4C5C-4771-9414-AF2C2D889F8E}" dt="2024-08-28T19:16:15.547" v="1558" actId="20577"/>
        <pc:sldMkLst>
          <pc:docMk/>
          <pc:sldMk cId="1286666078" sldId="282"/>
        </pc:sldMkLst>
        <pc:spChg chg="del mod ord">
          <ac:chgData name="Tabatha Mitchell" userId="a020326fe681039d" providerId="LiveId" clId="{A4789CF4-4C5C-4771-9414-AF2C2D889F8E}" dt="2024-08-28T18:02:20.432" v="871" actId="700"/>
          <ac:spMkLst>
            <pc:docMk/>
            <pc:sldMk cId="1286666078" sldId="282"/>
            <ac:spMk id="2" creationId="{C1BDF951-A241-56F8-A10B-CDE2594B675A}"/>
          </ac:spMkLst>
        </pc:spChg>
        <pc:spChg chg="del mod ord">
          <ac:chgData name="Tabatha Mitchell" userId="a020326fe681039d" providerId="LiveId" clId="{A4789CF4-4C5C-4771-9414-AF2C2D889F8E}" dt="2024-08-28T18:02:20.432" v="871" actId="700"/>
          <ac:spMkLst>
            <pc:docMk/>
            <pc:sldMk cId="1286666078" sldId="282"/>
            <ac:spMk id="3" creationId="{6DBF082D-0AA8-C09E-B2FA-6C44210D1A35}"/>
          </ac:spMkLst>
        </pc:spChg>
        <pc:spChg chg="del">
          <ac:chgData name="Tabatha Mitchell" userId="a020326fe681039d" providerId="LiveId" clId="{A4789CF4-4C5C-4771-9414-AF2C2D889F8E}" dt="2024-08-28T18:02:20.432" v="871" actId="700"/>
          <ac:spMkLst>
            <pc:docMk/>
            <pc:sldMk cId="1286666078" sldId="282"/>
            <ac:spMk id="4" creationId="{553FBAF3-3584-029A-7379-4080DDC8E935}"/>
          </ac:spMkLst>
        </pc:spChg>
        <pc:spChg chg="add mod ord">
          <ac:chgData name="Tabatha Mitchell" userId="a020326fe681039d" providerId="LiveId" clId="{A4789CF4-4C5C-4771-9414-AF2C2D889F8E}" dt="2024-08-28T18:03:11.129" v="901" actId="20577"/>
          <ac:spMkLst>
            <pc:docMk/>
            <pc:sldMk cId="1286666078" sldId="282"/>
            <ac:spMk id="5" creationId="{A8316098-5D29-AD12-5D9F-F91C85C9B0B6}"/>
          </ac:spMkLst>
        </pc:spChg>
        <pc:spChg chg="add mod ord">
          <ac:chgData name="Tabatha Mitchell" userId="a020326fe681039d" providerId="LiveId" clId="{A4789CF4-4C5C-4771-9414-AF2C2D889F8E}" dt="2024-08-28T19:16:15.547" v="1558" actId="20577"/>
          <ac:spMkLst>
            <pc:docMk/>
            <pc:sldMk cId="1286666078" sldId="282"/>
            <ac:spMk id="6" creationId="{05F05D92-0E43-ACD8-9559-9C272C9F2AEF}"/>
          </ac:spMkLst>
        </pc:spChg>
      </pc:sldChg>
      <pc:sldChg chg="addSp delSp modSp new mod modClrScheme chgLayout">
        <pc:chgData name="Tabatha Mitchell" userId="a020326fe681039d" providerId="LiveId" clId="{A4789CF4-4C5C-4771-9414-AF2C2D889F8E}" dt="2024-08-28T19:40:18.061" v="1894" actId="20577"/>
        <pc:sldMkLst>
          <pc:docMk/>
          <pc:sldMk cId="3344992692" sldId="283"/>
        </pc:sldMkLst>
        <pc:spChg chg="mod ord">
          <ac:chgData name="Tabatha Mitchell" userId="a020326fe681039d" providerId="LiveId" clId="{A4789CF4-4C5C-4771-9414-AF2C2D889F8E}" dt="2024-08-28T18:04:11.951" v="906" actId="700"/>
          <ac:spMkLst>
            <pc:docMk/>
            <pc:sldMk cId="3344992692" sldId="283"/>
            <ac:spMk id="2" creationId="{41FC5319-A058-0D20-DC87-0DE9DA1C40B8}"/>
          </ac:spMkLst>
        </pc:spChg>
        <pc:spChg chg="del mod ord">
          <ac:chgData name="Tabatha Mitchell" userId="a020326fe681039d" providerId="LiveId" clId="{A4789CF4-4C5C-4771-9414-AF2C2D889F8E}" dt="2024-08-28T18:04:11.951" v="906" actId="700"/>
          <ac:spMkLst>
            <pc:docMk/>
            <pc:sldMk cId="3344992692" sldId="283"/>
            <ac:spMk id="3" creationId="{9C5BD19B-1E41-FAC0-BC3F-06053D13CD8D}"/>
          </ac:spMkLst>
        </pc:spChg>
        <pc:spChg chg="del">
          <ac:chgData name="Tabatha Mitchell" userId="a020326fe681039d" providerId="LiveId" clId="{A4789CF4-4C5C-4771-9414-AF2C2D889F8E}" dt="2024-08-28T18:04:11.951" v="906" actId="700"/>
          <ac:spMkLst>
            <pc:docMk/>
            <pc:sldMk cId="3344992692" sldId="283"/>
            <ac:spMk id="4" creationId="{06B9ACEF-73A8-BE4B-8DA2-2B8DFE993F03}"/>
          </ac:spMkLst>
        </pc:spChg>
        <pc:spChg chg="add mod ord">
          <ac:chgData name="Tabatha Mitchell" userId="a020326fe681039d" providerId="LiveId" clId="{A4789CF4-4C5C-4771-9414-AF2C2D889F8E}" dt="2024-08-28T19:40:18.061" v="1894" actId="20577"/>
          <ac:spMkLst>
            <pc:docMk/>
            <pc:sldMk cId="3344992692" sldId="283"/>
            <ac:spMk id="5" creationId="{78ECC7AF-43AF-BDE2-789F-B5E3E44B40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5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70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1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5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BE6F-96FA-4B4A-806B-260BC6789AA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CCFB-493F-48D3-B72A-0AA312BA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ABD2-358F-9BA9-4504-1504D4D1B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Programming with Objects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94E7A-EAD4-70A6-AF4F-277777212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Tabatha Mitchell</a:t>
            </a:r>
          </a:p>
        </p:txBody>
      </p:sp>
    </p:spTree>
    <p:extLst>
      <p:ext uri="{BB962C8B-B14F-4D97-AF65-F5344CB8AC3E}">
        <p14:creationId xmlns:p14="http://schemas.microsoft.com/office/powerpoint/2010/main" val="164212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93376"/>
            <a:ext cx="4781883" cy="689154"/>
          </a:xfrm>
        </p:spPr>
        <p:txBody>
          <a:bodyPr>
            <a:normAutofit fontScale="90000"/>
          </a:bodyPr>
          <a:lstStyle/>
          <a:p>
            <a:r>
              <a:rPr lang="en-US" sz="4400"/>
              <a:t>Adding a Stock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1313775"/>
            <a:ext cx="4834356" cy="509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6178F9-C999-73BE-DE93-B4D5EED8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4" y="2002929"/>
            <a:ext cx="9617152" cy="47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0" y="699247"/>
            <a:ext cx="4632650" cy="713938"/>
          </a:xfrm>
        </p:spPr>
        <p:txBody>
          <a:bodyPr>
            <a:normAutofit/>
          </a:bodyPr>
          <a:lstStyle/>
          <a:p>
            <a:r>
              <a:rPr lang="en-US" sz="4400" dirty="0"/>
              <a:t>Listing 3 Stocks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940" y="1302558"/>
            <a:ext cx="4928485" cy="4425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77727-A906-3420-8D1E-71CEC9E5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81" y="2016496"/>
            <a:ext cx="9576533" cy="46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6" y="658905"/>
            <a:ext cx="6241816" cy="67359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Daily Data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046" y="1332502"/>
            <a:ext cx="6241816" cy="469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FE46E-69DF-4E0D-5B7A-A187419A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09" y="2006099"/>
            <a:ext cx="9114004" cy="46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6E74-BDCD-DFC1-56DD-9AF417A9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Inheritance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AF28B5-A8CC-3233-EBE4-8892171C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b="0" i="0" dirty="0">
                <a:effectLst/>
              </a:rPr>
              <a:t>reating classes inherited from a base class.</a:t>
            </a:r>
          </a:p>
          <a:p>
            <a:r>
              <a:rPr lang="en-US" b="0" i="0" dirty="0">
                <a:effectLst/>
              </a:rPr>
              <a:t>Creating account_class.py in the same directory as stock_menu.py and stock_class.py.</a:t>
            </a:r>
          </a:p>
          <a:p>
            <a:pPr lvl="1"/>
            <a:r>
              <a:rPr lang="en-US" sz="2400" b="0" i="0" dirty="0">
                <a:effectLst/>
              </a:rPr>
              <a:t> Implement inheritance in the stock program</a:t>
            </a:r>
          </a:p>
          <a:p>
            <a:pPr lvl="1"/>
            <a:r>
              <a:rPr lang="en-US" sz="2400" b="0" i="0" dirty="0">
                <a:effectLst/>
              </a:rPr>
              <a:t>Create three classes</a:t>
            </a:r>
          </a:p>
          <a:p>
            <a:pPr lvl="1"/>
            <a:r>
              <a:rPr lang="en-US" sz="2400" b="0" i="0" dirty="0">
                <a:effectLst/>
              </a:rPr>
              <a:t>Run the </a:t>
            </a:r>
            <a:r>
              <a:rPr lang="en-US" sz="2400" dirty="0"/>
              <a:t>u</a:t>
            </a:r>
            <a:r>
              <a:rPr lang="en-US" sz="2400" b="0" i="0" dirty="0">
                <a:effectLst/>
              </a:rPr>
              <a:t>nit test, and all tests passed</a:t>
            </a:r>
          </a:p>
          <a:p>
            <a:r>
              <a:rPr lang="en-US" dirty="0"/>
              <a:t> I added code to account_class.py and added more code to stock_menu.py,</a:t>
            </a:r>
            <a:r>
              <a:rPr lang="en-US" b="0" i="0" dirty="0">
                <a:effectLst/>
              </a:rPr>
              <a:t> adding a working investor type button to the menu.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3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2AD75-A24F-3336-A416-C0E5B943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904" b="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Inherited classes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Screenshot of classes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2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16" y="473657"/>
            <a:ext cx="4177867" cy="1391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Unit Tests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110" y="2603500"/>
            <a:ext cx="4072673" cy="34163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Screenshot of your unit tests successfully completed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FC908-0AD4-6A72-F8DF-377B9006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330" b="-1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56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91D46-7F1D-F9F7-A36A-80FB39DF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931" b="-1"/>
          <a:stretch/>
        </p:blipFill>
        <p:spPr>
          <a:xfrm>
            <a:off x="97979" y="2785266"/>
            <a:ext cx="7307196" cy="35001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Stock menu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6574918" cy="7361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Paste a screen shot of your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classes in the main program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4510E0-D7BD-F002-1A59-46C99066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671" b="30512"/>
          <a:stretch/>
        </p:blipFill>
        <p:spPr>
          <a:xfrm>
            <a:off x="7453000" y="2127214"/>
            <a:ext cx="4641021" cy="2212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0FFFC5-CA44-1B7A-0418-4714693C28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994" r="-1" b="26652"/>
          <a:stretch/>
        </p:blipFill>
        <p:spPr>
          <a:xfrm>
            <a:off x="7453000" y="4535348"/>
            <a:ext cx="4641021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7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F811-3A47-5D3E-573E-B6E1A5DD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Poppins" panose="020B0502040204020203" pitchFamily="2" charset="0"/>
              </a:rPr>
              <a:t>Creating a Chart Using the matplotlib 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C163E6-86DD-C7BF-BC89-D1F0A246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Trebuchet MS (Body)"/>
              </a:rPr>
              <a:t>To create a stock chart, we will use the matplotlib library. This library makes it easy to create many visualizations, from simple line charts to more complex and interactive graphics.</a:t>
            </a:r>
          </a:p>
          <a:p>
            <a:r>
              <a:rPr lang="en-US" b="0" i="0" dirty="0">
                <a:effectLst/>
                <a:latin typeface="Trebuchet MS (Body)"/>
              </a:rPr>
              <a:t>In the stock_menu.py file, I used Spyder to create a code that enables the display of a stock chart in Python.</a:t>
            </a:r>
          </a:p>
          <a:p>
            <a:endParaRPr lang="en-US" b="0" i="0" dirty="0">
              <a:effectLst/>
              <a:latin typeface="Inter"/>
            </a:endParaRP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9823" y="433756"/>
            <a:ext cx="3493860" cy="103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06266"/>
            <a:ext cx="4325297" cy="432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000" dirty="0"/>
              <a:t>Screenshot of your stock chart.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2E9F9-31C6-4A59-4BB3-501F9F0C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6" y="2038662"/>
            <a:ext cx="11126479" cy="46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1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316098-5D29-AD12-5D9F-F91C85C9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05D92-0E43-ACD8-9559-9C272C9F2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kern="100" dirty="0">
                <a:effectLst/>
                <a:latin typeface="Trebuchet MS (Body)"/>
                <a:ea typeface="Noto Sans CJK SC"/>
                <a:cs typeface="Lohit Devanagari"/>
              </a:rPr>
              <a:t>By processing the historical stock data, profit/loss reports can be generated. Data storage will allow users to save and retrieve stock data. The system will use the Python libraries to create charts. </a:t>
            </a:r>
            <a:endParaRPr lang="en-US" dirty="0">
              <a:latin typeface="Trebuchet MS (Body)"/>
            </a:endParaRPr>
          </a:p>
          <a:p>
            <a:r>
              <a:rPr lang="en-US" dirty="0">
                <a:latin typeface="Trebuchet MS (Body)"/>
              </a:rPr>
              <a:t>Using </a:t>
            </a:r>
            <a:r>
              <a:rPr lang="en-US" dirty="0">
                <a:effectLst/>
                <a:latin typeface="Trebuchet MS (Body)"/>
                <a:ea typeface="Noto Sans CJK SC"/>
                <a:cs typeface="Lohit Devanagari"/>
              </a:rPr>
              <a:t>Yahoo Finance provides historical data as a downloadable csv file. </a:t>
            </a:r>
            <a:endParaRPr lang="en-US" dirty="0">
              <a:latin typeface="Trebuchet MS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8666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903D-F33B-672A-E2D0-F3C20F8D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D30F9-93BB-3E30-5CA2-E20047A06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2263516"/>
            <a:ext cx="4698355" cy="3672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rebuchet MS (Body)"/>
              </a:rPr>
              <a:t>Comprehensive understanding of object-oriented programming principles(OOP)</a:t>
            </a:r>
          </a:p>
          <a:p>
            <a:pPr lvl="1"/>
            <a:r>
              <a:rPr lang="en-US" sz="2400" b="0" i="0" dirty="0">
                <a:effectLst/>
                <a:latin typeface="Trebuchet MS (Body)"/>
              </a:rPr>
              <a:t>Python control structures</a:t>
            </a:r>
          </a:p>
          <a:p>
            <a:pPr lvl="1"/>
            <a:r>
              <a:rPr lang="en-US" sz="2400" b="0" i="0" dirty="0">
                <a:effectLst/>
                <a:latin typeface="Trebuchet MS (Body)"/>
              </a:rPr>
              <a:t>Sequence</a:t>
            </a:r>
          </a:p>
          <a:p>
            <a:pPr lvl="1"/>
            <a:r>
              <a:rPr lang="en-US" sz="2400" b="0" i="0" dirty="0">
                <a:effectLst/>
                <a:latin typeface="Trebuchet MS (Body)"/>
              </a:rPr>
              <a:t>Selection</a:t>
            </a:r>
          </a:p>
          <a:p>
            <a:pPr lvl="1"/>
            <a:r>
              <a:rPr lang="en-US" sz="2400" b="0" i="0" dirty="0">
                <a:effectLst/>
                <a:latin typeface="Trebuchet MS (Body)"/>
              </a:rPr>
              <a:t>Repetition</a:t>
            </a:r>
          </a:p>
          <a:p>
            <a:pPr lvl="1"/>
            <a:r>
              <a:rPr lang="en-US" sz="2400" b="0" i="0" dirty="0">
                <a:effectLst/>
                <a:latin typeface="Trebuchet MS (Body)"/>
              </a:rPr>
              <a:t>Lists </a:t>
            </a:r>
          </a:p>
          <a:p>
            <a:pPr lvl="1"/>
            <a:r>
              <a:rPr lang="en-US" sz="2400" b="0" i="0" dirty="0">
                <a:effectLst/>
                <a:latin typeface="Trebuchet MS (Body)"/>
              </a:rPr>
              <a:t>Functions</a:t>
            </a:r>
            <a:endParaRPr lang="en-US" sz="2400" dirty="0">
              <a:solidFill>
                <a:srgbClr val="FFFFFF"/>
              </a:solidFill>
              <a:latin typeface="Trebuchet MS (Body)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3C8FF-E0F9-7467-E37A-2BB9D9329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4123" y="2263516"/>
            <a:ext cx="4700059" cy="3672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Topics including classes, objects, inheritance, polymorphism, abstraction, and encapsulation</a:t>
            </a:r>
          </a:p>
          <a:p>
            <a:r>
              <a:rPr lang="en-US" dirty="0">
                <a:solidFill>
                  <a:srgbClr val="FFFFFF"/>
                </a:solidFill>
              </a:rPr>
              <a:t>Design, implementation, and management of classes and objects</a:t>
            </a:r>
          </a:p>
        </p:txBody>
      </p:sp>
    </p:spTree>
    <p:extLst>
      <p:ext uri="{BB962C8B-B14F-4D97-AF65-F5344CB8AC3E}">
        <p14:creationId xmlns:p14="http://schemas.microsoft.com/office/powerpoint/2010/main" val="688443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1CD03-C4E6-DF9A-8611-90AEE19F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7" r="24977" b="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Screenshot of the file downloaded from Yahoo finance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8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97" y="530273"/>
            <a:ext cx="3749061" cy="1508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Importing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95618"/>
            <a:ext cx="3749061" cy="300528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en-US" sz="1600"/>
              <a:t>Screenshot of the historical data import</a:t>
            </a:r>
          </a:p>
          <a:p>
            <a:pPr indent="-228600">
              <a:buFont typeface="Wingdings 3" charset="2"/>
              <a:buChar char=""/>
            </a:pPr>
            <a:endParaRPr lang="en-US" sz="1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356C4-F5B0-BA62-52F0-2B9BF61D6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95" y="2790335"/>
            <a:ext cx="4092121" cy="2649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C14486-2F17-8D6B-5329-FED2A379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431" y="720860"/>
            <a:ext cx="3115272" cy="57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5319-A058-0D20-DC87-0DE9DA1C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Poppins" panose="00000500000000000000" pitchFamily="2" charset="0"/>
              </a:rPr>
              <a:t>Creating a Graphical User Interface 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ECC7AF-43AF-BDE2-789F-B5E3E44B4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b="0" i="0" dirty="0">
                <a:effectLst/>
                <a:latin typeface="Arial" panose="020B0604020202020204" pitchFamily="34" charset="0"/>
              </a:rPr>
              <a:t>reating software with many user interfaces including text-based, graphical user interfaces (GUIs), and web.</a:t>
            </a:r>
          </a:p>
          <a:p>
            <a:r>
              <a:rPr lang="en-US" dirty="0">
                <a:latin typeface="Arial" panose="020B0604020202020204" pitchFamily="34" charset="0"/>
              </a:rPr>
              <a:t>In the </a:t>
            </a:r>
            <a:r>
              <a:rPr lang="en-US" b="0" i="0" dirty="0">
                <a:effectLst/>
                <a:latin typeface="Arial" panose="020B0604020202020204" pitchFamily="34" charset="0"/>
              </a:rPr>
              <a:t>stock_GUI.py file I inputted the code for:</a:t>
            </a:r>
          </a:p>
          <a:p>
            <a:pPr lvl="1"/>
            <a:r>
              <a:rPr lang="en-US" b="0" i="0" dirty="0" err="1">
                <a:effectLst/>
              </a:rPr>
              <a:t>display_stock_data</a:t>
            </a:r>
            <a:r>
              <a:rPr lang="en-US" b="0" i="0" dirty="0">
                <a:effectLst/>
              </a:rPr>
              <a:t>()</a:t>
            </a:r>
          </a:p>
          <a:p>
            <a:pPr lvl="1"/>
            <a:r>
              <a:rPr lang="en-US" b="0" i="0" dirty="0" err="1">
                <a:effectLst/>
              </a:rPr>
              <a:t>add_stock</a:t>
            </a:r>
            <a:r>
              <a:rPr lang="en-US" b="0" i="0" dirty="0">
                <a:effectLst/>
              </a:rPr>
              <a:t>()</a:t>
            </a:r>
          </a:p>
          <a:p>
            <a:pPr lvl="1"/>
            <a:r>
              <a:rPr lang="en-US" b="0" i="0" dirty="0" err="1">
                <a:effectLst/>
              </a:rPr>
              <a:t>delete_stock</a:t>
            </a:r>
            <a:r>
              <a:rPr lang="en-US" b="0" i="0" dirty="0">
                <a:effectLst/>
              </a:rPr>
              <a:t>()</a:t>
            </a:r>
          </a:p>
          <a:p>
            <a:pPr lvl="1"/>
            <a:r>
              <a:rPr lang="en-US" b="0" i="0" dirty="0" err="1">
                <a:effectLst/>
              </a:rPr>
              <a:t>display_chart</a:t>
            </a:r>
            <a:r>
              <a:rPr lang="en-US" b="0" i="0" dirty="0">
                <a:effectLst/>
              </a:rPr>
              <a:t>()</a:t>
            </a:r>
          </a:p>
          <a:p>
            <a:r>
              <a:rPr lang="en-US" dirty="0">
                <a:latin typeface="Arial" panose="020B0604020202020204" pitchFamily="34" charset="0"/>
              </a:rPr>
              <a:t>Once I finish, I open the Git Bash app, input the stocks for which I want to receive data, and use the CSV files that I have already downloaded.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92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319A2-7258-C9EF-8543-B3207929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3413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Stocks in GUI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Screenshot of your GUI working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49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2" y="463036"/>
            <a:ext cx="3717560" cy="8154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+mn-lt"/>
              </a:rPr>
              <a:t>History Tab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911" y="1325742"/>
            <a:ext cx="6580683" cy="596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Screenshot of your History tab with import working.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AA45B-1276-2DF0-070B-493BC718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69" y="1969704"/>
            <a:ext cx="10141942" cy="48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90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BFCA5-57AF-DF74-2A3B-91A8A639B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16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Report Complete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Screenshot of your Report tab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0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9F31C3-0F24-1518-0E9C-2FA61407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cs typeface="Times New Roman" panose="02020603050405020304" pitchFamily="18" charset="0"/>
              </a:rPr>
              <a:t>Challenges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0DD2D-AF2D-6FC4-8BD1-27E4E8EAB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Writing code was my number one challenge.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7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3C20-509E-5D89-64D3-5B6F7B83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Career Skills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7B96-5102-331A-056C-1FDBB816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Object-oriented programming (OOP) principles and practices</a:t>
            </a:r>
          </a:p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Designing and implementing efficient, reusable, and maintainable code using objects and classes</a:t>
            </a:r>
          </a:p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Understanding and implementing inheritance, polymorphism, and encapsulation</a:t>
            </a:r>
          </a:p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Working with interfaces and abstract classes</a:t>
            </a:r>
          </a:p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Utilizing design patterns to solve common software design problems</a:t>
            </a:r>
          </a:p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Collaborating in teams to develop object-oriented software solutions</a:t>
            </a:r>
          </a:p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 Analyzing and debugging object-oriented code</a:t>
            </a:r>
          </a:p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Creating software that is scalable and adaptable to changing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704856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C397-1462-B06B-9E06-8EE873056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3519-835F-1794-D740-FC1FE0738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with objects uses object-oriented programming, which allows for creating flexible, reusable, and well-organized code. It enables encapsulation, inheritance, and polymorphism, which help make code reusable and improve its organization. This approach enhances the overall design and functionality of the software.</a:t>
            </a:r>
          </a:p>
        </p:txBody>
      </p:sp>
    </p:spTree>
    <p:extLst>
      <p:ext uri="{BB962C8B-B14F-4D97-AF65-F5344CB8AC3E}">
        <p14:creationId xmlns:p14="http://schemas.microsoft.com/office/powerpoint/2010/main" val="360684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04BB-AF32-6788-57DC-37133D0D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Setting Up Environment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D1EFD-8CCB-BFAA-A3C1-AFD0ADDE0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Before starting this programming and data project, I downloaded and installed all the necessary software.</a:t>
            </a:r>
          </a:p>
          <a:p>
            <a:r>
              <a:rPr lang="en-US" sz="3600" dirty="0"/>
              <a:t>The required software includes Excel, Visual studio code, Spider (anaconda), gits</a:t>
            </a:r>
          </a:p>
          <a:p>
            <a:r>
              <a:rPr lang="en-US" sz="3600" dirty="0"/>
              <a:t>Creating a price list with the welcome message.</a:t>
            </a:r>
          </a:p>
        </p:txBody>
      </p:sp>
    </p:spTree>
    <p:extLst>
      <p:ext uri="{BB962C8B-B14F-4D97-AF65-F5344CB8AC3E}">
        <p14:creationId xmlns:p14="http://schemas.microsoft.com/office/powerpoint/2010/main" val="341703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/>
              <a:t>Program</a:t>
            </a:r>
            <a:br>
              <a:rPr lang="en-US" sz="2300"/>
            </a:br>
            <a:r>
              <a:rPr lang="en-US" sz="2300"/>
              <a:t>Software Environment Setup</a:t>
            </a:r>
            <a:br>
              <a:rPr lang="en-US" sz="2300"/>
            </a:br>
            <a:endParaRPr lang="en-US" sz="23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489" y="2148380"/>
            <a:ext cx="3489341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Screen shot of Python program running successfully.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595E5-4E4F-4AA3-8D76-A5175F57A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36" y="2044845"/>
            <a:ext cx="8739676" cy="461078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9011-BD37-0943-1AFD-4A25795C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Creating the Classes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6FF3CD-18CF-5A8F-ED20-99793E7B9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Utilization of abstraction, inheritance, and polymorphism for creating maintainable programs.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I created a Class Diagram using Visual Studio.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Working on the stock_class.py file, I created a Class Stock and Class Daily Data Code using Spyder.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</a:rPr>
              <a:t>The Unit Test was 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9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Class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Paste your Visio Class Diagram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3683B-2A7F-420C-DC20-0885949A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45" y="2470869"/>
            <a:ext cx="8846126" cy="35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5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Class 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 Shot of your stock_class.py file.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B0F13-7406-59C4-B187-C2C11C2A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28600"/>
            <a:ext cx="576521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Unit Test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 Shot of your successful unit test.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CC837-58D4-A4BA-8AD2-FC980443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106488"/>
            <a:ext cx="56102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769D-5F83-BE9B-3C51-338F8495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b="0" i="0" dirty="0">
                <a:effectLst/>
                <a:latin typeface="Arial" panose="020B0604020202020204" pitchFamily="34" charset="0"/>
              </a:rPr>
              <a:t>reating a console-based interface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2B5E07-C55C-01BA-7F0A-B0040087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kern="1200" dirty="0">
                <a:effectLst/>
                <a:latin typeface="Trebuchet MS (Body)"/>
              </a:rPr>
              <a:t>Working on stock_menu.py in Spyder, I wrote code to add, delete, and list stock data. I was also successful in retrieving daily stock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27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758</Words>
  <Application>Microsoft Office PowerPoint</Application>
  <PresentationFormat>Widescreen</PresentationFormat>
  <Paragraphs>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Inter</vt:lpstr>
      <vt:lpstr>Poppins</vt:lpstr>
      <vt:lpstr>Source Sans Pro</vt:lpstr>
      <vt:lpstr>Times New Roman</vt:lpstr>
      <vt:lpstr>Trebuchet MS</vt:lpstr>
      <vt:lpstr>Trebuchet MS (Body)</vt:lpstr>
      <vt:lpstr>Wingdings 3</vt:lpstr>
      <vt:lpstr>Berlin</vt:lpstr>
      <vt:lpstr>Programming with Objects</vt:lpstr>
      <vt:lpstr>Introduction </vt:lpstr>
      <vt:lpstr>Setting Up Environment </vt:lpstr>
      <vt:lpstr>Program Software Environment Setup </vt:lpstr>
      <vt:lpstr>Creating the Classes</vt:lpstr>
      <vt:lpstr>Class Diagram</vt:lpstr>
      <vt:lpstr>Class Code</vt:lpstr>
      <vt:lpstr>Unit Test</vt:lpstr>
      <vt:lpstr>Creating a console-based interface</vt:lpstr>
      <vt:lpstr>Adding a Stock</vt:lpstr>
      <vt:lpstr>Listing 3 Stocks</vt:lpstr>
      <vt:lpstr>Daily Data</vt:lpstr>
      <vt:lpstr>Inheritance</vt:lpstr>
      <vt:lpstr>Inherited classes</vt:lpstr>
      <vt:lpstr>Unit Tests</vt:lpstr>
      <vt:lpstr>Stock menu program</vt:lpstr>
      <vt:lpstr>Creating a Chart Using the matplotlib </vt:lpstr>
      <vt:lpstr>Chart</vt:lpstr>
      <vt:lpstr>Working with Files</vt:lpstr>
      <vt:lpstr>File</vt:lpstr>
      <vt:lpstr>Importing data</vt:lpstr>
      <vt:lpstr>Creating a Graphical User Interface </vt:lpstr>
      <vt:lpstr>Stocks in GUI</vt:lpstr>
      <vt:lpstr>History Tab</vt:lpstr>
      <vt:lpstr>Report Complete</vt:lpstr>
      <vt:lpstr>Challenges</vt:lpstr>
      <vt:lpstr>Career Skills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Mitchell, Tabatha</dc:creator>
  <cp:lastModifiedBy>Mitchell, Tabatha</cp:lastModifiedBy>
  <cp:revision>1</cp:revision>
  <dcterms:created xsi:type="dcterms:W3CDTF">2024-08-26T02:10:52Z</dcterms:created>
  <dcterms:modified xsi:type="dcterms:W3CDTF">2024-08-28T19:45:01Z</dcterms:modified>
</cp:coreProperties>
</file>