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63" r:id="rId5"/>
    <p:sldId id="265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3527A-596F-4CDB-AC4D-7686D1F61457}" v="10" dt="2025-06-29T05:35:47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atha Mitchell" userId="a020326fe681039d" providerId="LiveId" clId="{65A3527A-596F-4CDB-AC4D-7686D1F61457}"/>
    <pc:docChg chg="undo redo custSel addSld delSld modSld sldOrd">
      <pc:chgData name="Tabatha Mitchell" userId="a020326fe681039d" providerId="LiveId" clId="{65A3527A-596F-4CDB-AC4D-7686D1F61457}" dt="2025-06-29T05:47:48.648" v="207" actId="26606"/>
      <pc:docMkLst>
        <pc:docMk/>
      </pc:docMkLst>
      <pc:sldChg chg="addSp delSp modSp mod setBg">
        <pc:chgData name="Tabatha Mitchell" userId="a020326fe681039d" providerId="LiveId" clId="{65A3527A-596F-4CDB-AC4D-7686D1F61457}" dt="2025-06-29T05:21:08.232" v="20" actId="26606"/>
        <pc:sldMkLst>
          <pc:docMk/>
          <pc:sldMk cId="2275594892" sldId="256"/>
        </pc:sldMkLst>
        <pc:spChg chg="mod">
          <ac:chgData name="Tabatha Mitchell" userId="a020326fe681039d" providerId="LiveId" clId="{65A3527A-596F-4CDB-AC4D-7686D1F61457}" dt="2025-06-29T05:21:08.232" v="20" actId="26606"/>
          <ac:spMkLst>
            <pc:docMk/>
            <pc:sldMk cId="2275594892" sldId="256"/>
            <ac:spMk id="2" creationId="{C6B86445-6BC9-C98C-D038-013B47B0F726}"/>
          </ac:spMkLst>
        </pc:spChg>
        <pc:spChg chg="mod">
          <ac:chgData name="Tabatha Mitchell" userId="a020326fe681039d" providerId="LiveId" clId="{65A3527A-596F-4CDB-AC4D-7686D1F61457}" dt="2025-06-29T05:21:08.232" v="20" actId="26606"/>
          <ac:spMkLst>
            <pc:docMk/>
            <pc:sldMk cId="2275594892" sldId="256"/>
            <ac:spMk id="3" creationId="{A9302642-DAAA-C4A0-E092-C8204338DBD0}"/>
          </ac:spMkLst>
        </pc:spChg>
        <pc:spChg chg="add del">
          <ac:chgData name="Tabatha Mitchell" userId="a020326fe681039d" providerId="LiveId" clId="{65A3527A-596F-4CDB-AC4D-7686D1F61457}" dt="2025-06-29T05:21:08.218" v="19" actId="26606"/>
          <ac:spMkLst>
            <pc:docMk/>
            <pc:sldMk cId="2275594892" sldId="256"/>
            <ac:spMk id="8" creationId="{1A3C89F8-0D2F-47FF-B903-151248265F47}"/>
          </ac:spMkLst>
        </pc:spChg>
        <pc:spChg chg="add del">
          <ac:chgData name="Tabatha Mitchell" userId="a020326fe681039d" providerId="LiveId" clId="{65A3527A-596F-4CDB-AC4D-7686D1F61457}" dt="2025-06-29T05:21:08.218" v="19" actId="26606"/>
          <ac:spMkLst>
            <pc:docMk/>
            <pc:sldMk cId="2275594892" sldId="256"/>
            <ac:spMk id="10" creationId="{C5CB530E-515E-412C-9DF1-5F8FFBD6F383}"/>
          </ac:spMkLst>
        </pc:spChg>
        <pc:spChg chg="add del">
          <ac:chgData name="Tabatha Mitchell" userId="a020326fe681039d" providerId="LiveId" clId="{65A3527A-596F-4CDB-AC4D-7686D1F61457}" dt="2025-06-29T05:21:08.218" v="19" actId="26606"/>
          <ac:spMkLst>
            <pc:docMk/>
            <pc:sldMk cId="2275594892" sldId="256"/>
            <ac:spMk id="12" creationId="{712D4376-A578-4FF1-94FC-245E7A6A489F}"/>
          </ac:spMkLst>
        </pc:spChg>
        <pc:spChg chg="add del">
          <ac:chgData name="Tabatha Mitchell" userId="a020326fe681039d" providerId="LiveId" clId="{65A3527A-596F-4CDB-AC4D-7686D1F61457}" dt="2025-06-29T05:21:08.218" v="19" actId="26606"/>
          <ac:spMkLst>
            <pc:docMk/>
            <pc:sldMk cId="2275594892" sldId="256"/>
            <ac:spMk id="14" creationId="{AEA7509D-F04F-40CB-A0B3-EEF16499CC9F}"/>
          </ac:spMkLst>
        </pc:spChg>
        <pc:spChg chg="add del">
          <ac:chgData name="Tabatha Mitchell" userId="a020326fe681039d" providerId="LiveId" clId="{65A3527A-596F-4CDB-AC4D-7686D1F61457}" dt="2025-06-29T05:21:08.218" v="19" actId="26606"/>
          <ac:spMkLst>
            <pc:docMk/>
            <pc:sldMk cId="2275594892" sldId="256"/>
            <ac:spMk id="18" creationId="{508BEF50-7B1E-49A4-BC19-5F4F1D755E64}"/>
          </ac:spMkLst>
        </pc:spChg>
        <pc:spChg chg="add del">
          <ac:chgData name="Tabatha Mitchell" userId="a020326fe681039d" providerId="LiveId" clId="{65A3527A-596F-4CDB-AC4D-7686D1F61457}" dt="2025-06-29T05:21:08.218" v="19" actId="26606"/>
          <ac:spMkLst>
            <pc:docMk/>
            <pc:sldMk cId="2275594892" sldId="256"/>
            <ac:spMk id="20" creationId="{3FBAD350-5664-4811-A208-657FB882D350}"/>
          </ac:spMkLst>
        </pc:spChg>
        <pc:spChg chg="add del">
          <ac:chgData name="Tabatha Mitchell" userId="a020326fe681039d" providerId="LiveId" clId="{65A3527A-596F-4CDB-AC4D-7686D1F61457}" dt="2025-06-29T05:21:08.218" v="19" actId="26606"/>
          <ac:spMkLst>
            <pc:docMk/>
            <pc:sldMk cId="2275594892" sldId="256"/>
            <ac:spMk id="22" creationId="{C39ADB8F-D187-49D7-BDCF-C1B6DC727068}"/>
          </ac:spMkLst>
        </pc:spChg>
        <pc:spChg chg="add">
          <ac:chgData name="Tabatha Mitchell" userId="a020326fe681039d" providerId="LiveId" clId="{65A3527A-596F-4CDB-AC4D-7686D1F61457}" dt="2025-06-29T05:21:08.232" v="20" actId="26606"/>
          <ac:spMkLst>
            <pc:docMk/>
            <pc:sldMk cId="2275594892" sldId="256"/>
            <ac:spMk id="24" creationId="{EFA9B6C6-A247-48A8-9A1C-1E36FA9456B5}"/>
          </ac:spMkLst>
        </pc:spChg>
        <pc:spChg chg="add">
          <ac:chgData name="Tabatha Mitchell" userId="a020326fe681039d" providerId="LiveId" clId="{65A3527A-596F-4CDB-AC4D-7686D1F61457}" dt="2025-06-29T05:21:08.232" v="20" actId="26606"/>
          <ac:spMkLst>
            <pc:docMk/>
            <pc:sldMk cId="2275594892" sldId="256"/>
            <ac:spMk id="25" creationId="{C5CB530E-515E-412C-9DF1-5F8FFBD6F383}"/>
          </ac:spMkLst>
        </pc:spChg>
        <pc:spChg chg="add">
          <ac:chgData name="Tabatha Mitchell" userId="a020326fe681039d" providerId="LiveId" clId="{65A3527A-596F-4CDB-AC4D-7686D1F61457}" dt="2025-06-29T05:21:08.232" v="20" actId="26606"/>
          <ac:spMkLst>
            <pc:docMk/>
            <pc:sldMk cId="2275594892" sldId="256"/>
            <ac:spMk id="26" creationId="{712D4376-A578-4FF1-94FC-245E7A6A489F}"/>
          </ac:spMkLst>
        </pc:spChg>
        <pc:spChg chg="add">
          <ac:chgData name="Tabatha Mitchell" userId="a020326fe681039d" providerId="LiveId" clId="{65A3527A-596F-4CDB-AC4D-7686D1F61457}" dt="2025-06-29T05:21:08.232" v="20" actId="26606"/>
          <ac:spMkLst>
            <pc:docMk/>
            <pc:sldMk cId="2275594892" sldId="256"/>
            <ac:spMk id="27" creationId="{AEA7509D-F04F-40CB-A0B3-EEF16499CC9F}"/>
          </ac:spMkLst>
        </pc:spChg>
        <pc:cxnChg chg="add del">
          <ac:chgData name="Tabatha Mitchell" userId="a020326fe681039d" providerId="LiveId" clId="{65A3527A-596F-4CDB-AC4D-7686D1F61457}" dt="2025-06-29T05:21:08.218" v="19" actId="26606"/>
          <ac:cxnSpMkLst>
            <pc:docMk/>
            <pc:sldMk cId="2275594892" sldId="256"/>
            <ac:cxnSpMk id="16" creationId="{56020367-4FD5-4596-8E10-C5F095CD8DBF}"/>
          </ac:cxnSpMkLst>
        </pc:cxnChg>
        <pc:cxnChg chg="add">
          <ac:chgData name="Tabatha Mitchell" userId="a020326fe681039d" providerId="LiveId" clId="{65A3527A-596F-4CDB-AC4D-7686D1F61457}" dt="2025-06-29T05:21:08.232" v="20" actId="26606"/>
          <ac:cxnSpMkLst>
            <pc:docMk/>
            <pc:sldMk cId="2275594892" sldId="256"/>
            <ac:cxnSpMk id="28" creationId="{56020367-4FD5-4596-8E10-C5F095CD8DBF}"/>
          </ac:cxnSpMkLst>
        </pc:cxnChg>
      </pc:sldChg>
      <pc:sldChg chg="addSp delSp modSp mod setBg chgLayout">
        <pc:chgData name="Tabatha Mitchell" userId="a020326fe681039d" providerId="LiveId" clId="{65A3527A-596F-4CDB-AC4D-7686D1F61457}" dt="2025-06-29T05:27:54.739" v="68"/>
        <pc:sldMkLst>
          <pc:docMk/>
          <pc:sldMk cId="2666727575" sldId="259"/>
        </pc:sldMkLst>
        <pc:spChg chg="mod ord">
          <ac:chgData name="Tabatha Mitchell" userId="a020326fe681039d" providerId="LiveId" clId="{65A3527A-596F-4CDB-AC4D-7686D1F61457}" dt="2025-06-29T05:27:41.541" v="65" actId="27636"/>
          <ac:spMkLst>
            <pc:docMk/>
            <pc:sldMk cId="2666727575" sldId="259"/>
            <ac:spMk id="2" creationId="{8737E22B-7BCB-4992-85CF-CCAF15D9C7BB}"/>
          </ac:spMkLst>
        </pc:spChg>
        <pc:spChg chg="add mod">
          <ac:chgData name="Tabatha Mitchell" userId="a020326fe681039d" providerId="LiveId" clId="{65A3527A-596F-4CDB-AC4D-7686D1F61457}" dt="2025-06-29T05:27:54.739" v="68"/>
          <ac:spMkLst>
            <pc:docMk/>
            <pc:sldMk cId="2666727575" sldId="259"/>
            <ac:spMk id="5" creationId="{E5432211-99A7-85C2-E063-1A1A6650A516}"/>
          </ac:spMkLst>
        </pc:spChg>
        <pc:spChg chg="add">
          <ac:chgData name="Tabatha Mitchell" userId="a020326fe681039d" providerId="LiveId" clId="{65A3527A-596F-4CDB-AC4D-7686D1F61457}" dt="2025-06-29T05:27:09.931" v="37" actId="26606"/>
          <ac:spMkLst>
            <pc:docMk/>
            <pc:sldMk cId="2666727575" sldId="259"/>
            <ac:spMk id="9" creationId="{D9A7F3BF-8763-4074-AD77-92790AF314D1}"/>
          </ac:spMkLst>
        </pc:spChg>
        <pc:grpChg chg="add">
          <ac:chgData name="Tabatha Mitchell" userId="a020326fe681039d" providerId="LiveId" clId="{65A3527A-596F-4CDB-AC4D-7686D1F61457}" dt="2025-06-29T05:27:09.931" v="37" actId="26606"/>
          <ac:grpSpMkLst>
            <pc:docMk/>
            <pc:sldMk cId="2666727575" sldId="259"/>
            <ac:grpSpMk id="11" creationId="{7A9648D6-B41B-42D0-A817-AE2607B0B5B8}"/>
          </ac:grpSpMkLst>
        </pc:grpChg>
        <pc:graphicFrameChg chg="del mod ord modGraphic">
          <ac:chgData name="Tabatha Mitchell" userId="a020326fe681039d" providerId="LiveId" clId="{65A3527A-596F-4CDB-AC4D-7686D1F61457}" dt="2025-06-29T05:27:51.518" v="67" actId="478"/>
          <ac:graphicFrameMkLst>
            <pc:docMk/>
            <pc:sldMk cId="2666727575" sldId="259"/>
            <ac:graphicFrameMk id="4" creationId="{8C7E413A-6A9E-428D-A079-5F9139C3575C}"/>
          </ac:graphicFrameMkLst>
        </pc:graphicFrameChg>
        <pc:cxnChg chg="add">
          <ac:chgData name="Tabatha Mitchell" userId="a020326fe681039d" providerId="LiveId" clId="{65A3527A-596F-4CDB-AC4D-7686D1F61457}" dt="2025-06-29T05:27:09.931" v="37" actId="26606"/>
          <ac:cxnSpMkLst>
            <pc:docMk/>
            <pc:sldMk cId="2666727575" sldId="259"/>
            <ac:cxnSpMk id="16" creationId="{C49DA8F6-BCC1-4447-B54C-57856834B94B}"/>
          </ac:cxnSpMkLst>
        </pc:cxnChg>
      </pc:sldChg>
      <pc:sldChg chg="addSp delSp modSp mod setBg">
        <pc:chgData name="Tabatha Mitchell" userId="a020326fe681039d" providerId="LiveId" clId="{65A3527A-596F-4CDB-AC4D-7686D1F61457}" dt="2025-06-29T05:40:24.808" v="158" actId="26606"/>
        <pc:sldMkLst>
          <pc:docMk/>
          <pc:sldMk cId="424938698" sldId="261"/>
        </pc:sldMkLst>
        <pc:spChg chg="mod">
          <ac:chgData name="Tabatha Mitchell" userId="a020326fe681039d" providerId="LiveId" clId="{65A3527A-596F-4CDB-AC4D-7686D1F61457}" dt="2025-06-29T05:40:24.808" v="158" actId="26606"/>
          <ac:spMkLst>
            <pc:docMk/>
            <pc:sldMk cId="424938698" sldId="261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0:24.808" v="158" actId="26606"/>
          <ac:spMkLst>
            <pc:docMk/>
            <pc:sldMk cId="424938698" sldId="261"/>
            <ac:spMk id="7" creationId="{FADDAB32-E602-42AB-85E5-81A683738955}"/>
          </ac:spMkLst>
        </pc:spChg>
        <pc:spChg chg="add del">
          <ac:chgData name="Tabatha Mitchell" userId="a020326fe681039d" providerId="LiveId" clId="{65A3527A-596F-4CDB-AC4D-7686D1F61457}" dt="2025-06-29T05:40:24.808" v="158" actId="26606"/>
          <ac:spMkLst>
            <pc:docMk/>
            <pc:sldMk cId="424938698" sldId="261"/>
            <ac:spMk id="12" creationId="{5BF4DF2C-F028-4921-9C23-41303F650A62}"/>
          </ac:spMkLst>
        </pc:spChg>
        <pc:spChg chg="add del">
          <ac:chgData name="Tabatha Mitchell" userId="a020326fe681039d" providerId="LiveId" clId="{65A3527A-596F-4CDB-AC4D-7686D1F61457}" dt="2025-06-29T05:40:24.808" v="158" actId="26606"/>
          <ac:spMkLst>
            <pc:docMk/>
            <pc:sldMk cId="424938698" sldId="261"/>
            <ac:spMk id="14" creationId="{158B3569-73B2-4D05-8E95-886A6EE17F1F}"/>
          </ac:spMkLst>
        </pc:spChg>
        <pc:grpChg chg="add del">
          <ac:chgData name="Tabatha Mitchell" userId="a020326fe681039d" providerId="LiveId" clId="{65A3527A-596F-4CDB-AC4D-7686D1F61457}" dt="2025-06-29T05:40:24.808" v="158" actId="26606"/>
          <ac:grpSpMkLst>
            <pc:docMk/>
            <pc:sldMk cId="424938698" sldId="261"/>
            <ac:grpSpMk id="18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0:24.808" v="158" actId="26606"/>
          <ac:picMkLst>
            <pc:docMk/>
            <pc:sldMk cId="424938698" sldId="261"/>
            <ac:picMk id="4" creationId="{33AA2CC2-D24E-B6D3-00E6-C0DB89060793}"/>
          </ac:picMkLst>
        </pc:picChg>
        <pc:cxnChg chg="add del">
          <ac:chgData name="Tabatha Mitchell" userId="a020326fe681039d" providerId="LiveId" clId="{65A3527A-596F-4CDB-AC4D-7686D1F61457}" dt="2025-06-29T05:40:24.808" v="158" actId="26606"/>
          <ac:cxnSpMkLst>
            <pc:docMk/>
            <pc:sldMk cId="424938698" sldId="261"/>
            <ac:cxnSpMk id="16" creationId="{56020367-4FD5-4596-8E10-C5F095CD8DBF}"/>
          </ac:cxnSpMkLst>
        </pc:cxnChg>
      </pc:sldChg>
      <pc:sldChg chg="addSp delSp modSp mod setBg">
        <pc:chgData name="Tabatha Mitchell" userId="a020326fe681039d" providerId="LiveId" clId="{65A3527A-596F-4CDB-AC4D-7686D1F61457}" dt="2025-06-29T05:21:53.542" v="26" actId="14100"/>
        <pc:sldMkLst>
          <pc:docMk/>
          <pc:sldMk cId="145510727" sldId="263"/>
        </pc:sldMkLst>
        <pc:spChg chg="mod">
          <ac:chgData name="Tabatha Mitchell" userId="a020326fe681039d" providerId="LiveId" clId="{65A3527A-596F-4CDB-AC4D-7686D1F61457}" dt="2025-06-29T05:21:37.017" v="25" actId="26606"/>
          <ac:spMkLst>
            <pc:docMk/>
            <pc:sldMk cId="145510727" sldId="263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21:53.542" v="26" actId="14100"/>
          <ac:spMkLst>
            <pc:docMk/>
            <pc:sldMk cId="145510727" sldId="263"/>
            <ac:spMk id="21" creationId="{FADDAB32-E602-42AB-85E5-81A683738955}"/>
          </ac:spMkLst>
        </pc:spChg>
        <pc:spChg chg="add del">
          <ac:chgData name="Tabatha Mitchell" userId="a020326fe681039d" providerId="LiveId" clId="{65A3527A-596F-4CDB-AC4D-7686D1F61457}" dt="2025-06-29T05:21:37" v="24" actId="26606"/>
          <ac:spMkLst>
            <pc:docMk/>
            <pc:sldMk cId="145510727" sldId="263"/>
            <ac:spMk id="26" creationId="{907EF6B7-1338-4443-8C46-6A318D952DFD}"/>
          </ac:spMkLst>
        </pc:spChg>
        <pc:spChg chg="add del">
          <ac:chgData name="Tabatha Mitchell" userId="a020326fe681039d" providerId="LiveId" clId="{65A3527A-596F-4CDB-AC4D-7686D1F61457}" dt="2025-06-29T05:21:37" v="24" actId="26606"/>
          <ac:spMkLst>
            <pc:docMk/>
            <pc:sldMk cId="145510727" sldId="263"/>
            <ac:spMk id="28" creationId="{DAAE4CDD-124C-4DCF-9584-B6033B545DD5}"/>
          </ac:spMkLst>
        </pc:spChg>
        <pc:spChg chg="add del">
          <ac:chgData name="Tabatha Mitchell" userId="a020326fe681039d" providerId="LiveId" clId="{65A3527A-596F-4CDB-AC4D-7686D1F61457}" dt="2025-06-29T05:21:37" v="24" actId="26606"/>
          <ac:spMkLst>
            <pc:docMk/>
            <pc:sldMk cId="145510727" sldId="263"/>
            <ac:spMk id="30" creationId="{081E4A58-353D-44AE-B2FC-2A74E2E400F7}"/>
          </ac:spMkLst>
        </pc:spChg>
        <pc:spChg chg="add">
          <ac:chgData name="Tabatha Mitchell" userId="a020326fe681039d" providerId="LiveId" clId="{65A3527A-596F-4CDB-AC4D-7686D1F61457}" dt="2025-06-29T05:21:37.017" v="25" actId="26606"/>
          <ac:spMkLst>
            <pc:docMk/>
            <pc:sldMk cId="145510727" sldId="263"/>
            <ac:spMk id="32" creationId="{1453BF6C-B012-48B7-B4E8-6D7AC7C27D02}"/>
          </ac:spMkLst>
        </pc:spChg>
        <pc:spChg chg="add">
          <ac:chgData name="Tabatha Mitchell" userId="a020326fe681039d" providerId="LiveId" clId="{65A3527A-596F-4CDB-AC4D-7686D1F61457}" dt="2025-06-29T05:21:37.017" v="25" actId="26606"/>
          <ac:spMkLst>
            <pc:docMk/>
            <pc:sldMk cId="145510727" sldId="263"/>
            <ac:spMk id="33" creationId="{327D73B4-9F5C-4A64-A179-51B9500CB8B5}"/>
          </ac:spMkLst>
        </pc:spChg>
        <pc:spChg chg="add">
          <ac:chgData name="Tabatha Mitchell" userId="a020326fe681039d" providerId="LiveId" clId="{65A3527A-596F-4CDB-AC4D-7686D1F61457}" dt="2025-06-29T05:21:37.017" v="25" actId="26606"/>
          <ac:spMkLst>
            <pc:docMk/>
            <pc:sldMk cId="145510727" sldId="263"/>
            <ac:spMk id="34" creationId="{E3020543-B24B-4EC4-8FFC-8DD88EEA91A8}"/>
          </ac:spMkLst>
        </pc:spChg>
        <pc:spChg chg="add">
          <ac:chgData name="Tabatha Mitchell" userId="a020326fe681039d" providerId="LiveId" clId="{65A3527A-596F-4CDB-AC4D-7686D1F61457}" dt="2025-06-29T05:21:37.017" v="25" actId="26606"/>
          <ac:spMkLst>
            <pc:docMk/>
            <pc:sldMk cId="145510727" sldId="263"/>
            <ac:spMk id="35" creationId="{C1F06963-6374-4B48-844F-071A9BAAAE02}"/>
          </ac:spMkLst>
        </pc:spChg>
        <pc:spChg chg="add">
          <ac:chgData name="Tabatha Mitchell" userId="a020326fe681039d" providerId="LiveId" clId="{65A3527A-596F-4CDB-AC4D-7686D1F61457}" dt="2025-06-29T05:21:37.017" v="25" actId="26606"/>
          <ac:spMkLst>
            <pc:docMk/>
            <pc:sldMk cId="145510727" sldId="263"/>
            <ac:spMk id="37" creationId="{6CB927A4-E432-4310-9CD5-E89FF5063179}"/>
          </ac:spMkLst>
        </pc:spChg>
        <pc:cxnChg chg="add">
          <ac:chgData name="Tabatha Mitchell" userId="a020326fe681039d" providerId="LiveId" clId="{65A3527A-596F-4CDB-AC4D-7686D1F61457}" dt="2025-06-29T05:21:37.017" v="25" actId="26606"/>
          <ac:cxnSpMkLst>
            <pc:docMk/>
            <pc:sldMk cId="145510727" sldId="263"/>
            <ac:cxnSpMk id="36" creationId="{C49DA8F6-BCC1-4447-B54C-57856834B94B}"/>
          </ac:cxnSpMkLst>
        </pc:cxnChg>
      </pc:sldChg>
      <pc:sldChg chg="addSp modSp mod ord setBg">
        <pc:chgData name="Tabatha Mitchell" userId="a020326fe681039d" providerId="LiveId" clId="{65A3527A-596F-4CDB-AC4D-7686D1F61457}" dt="2025-06-29T05:23:48.629" v="34"/>
        <pc:sldMkLst>
          <pc:docMk/>
          <pc:sldMk cId="1439723615" sldId="264"/>
        </pc:sldMkLst>
        <pc:spChg chg="mod">
          <ac:chgData name="Tabatha Mitchell" userId="a020326fe681039d" providerId="LiveId" clId="{65A3527A-596F-4CDB-AC4D-7686D1F61457}" dt="2025-06-29T05:22:25.487" v="27" actId="26606"/>
          <ac:spMkLst>
            <pc:docMk/>
            <pc:sldMk cId="1439723615" sldId="264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23:48.629" v="34"/>
          <ac:spMkLst>
            <pc:docMk/>
            <pc:sldMk cId="1439723615" sldId="264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22:25.487" v="27" actId="26606"/>
          <ac:spMkLst>
            <pc:docMk/>
            <pc:sldMk cId="1439723615" sldId="264"/>
            <ac:spMk id="12" creationId="{327D73B4-9F5C-4A64-A179-51B9500CB8B5}"/>
          </ac:spMkLst>
        </pc:spChg>
        <pc:spChg chg="add">
          <ac:chgData name="Tabatha Mitchell" userId="a020326fe681039d" providerId="LiveId" clId="{65A3527A-596F-4CDB-AC4D-7686D1F61457}" dt="2025-06-29T05:22:25.487" v="27" actId="26606"/>
          <ac:spMkLst>
            <pc:docMk/>
            <pc:sldMk cId="1439723615" sldId="264"/>
            <ac:spMk id="14" creationId="{C1F06963-6374-4B48-844F-071A9BAAAE02}"/>
          </ac:spMkLst>
        </pc:spChg>
        <pc:spChg chg="add">
          <ac:chgData name="Tabatha Mitchell" userId="a020326fe681039d" providerId="LiveId" clId="{65A3527A-596F-4CDB-AC4D-7686D1F61457}" dt="2025-06-29T05:22:25.487" v="27" actId="26606"/>
          <ac:spMkLst>
            <pc:docMk/>
            <pc:sldMk cId="1439723615" sldId="264"/>
            <ac:spMk id="16" creationId="{6CB927A4-E432-4310-9CD5-E89FF5063179}"/>
          </ac:spMkLst>
        </pc:spChg>
        <pc:spChg chg="add">
          <ac:chgData name="Tabatha Mitchell" userId="a020326fe681039d" providerId="LiveId" clId="{65A3527A-596F-4CDB-AC4D-7686D1F61457}" dt="2025-06-29T05:22:25.487" v="27" actId="26606"/>
          <ac:spMkLst>
            <pc:docMk/>
            <pc:sldMk cId="1439723615" sldId="264"/>
            <ac:spMk id="18" creationId="{1453BF6C-B012-48B7-B4E8-6D7AC7C27D02}"/>
          </ac:spMkLst>
        </pc:spChg>
        <pc:spChg chg="add">
          <ac:chgData name="Tabatha Mitchell" userId="a020326fe681039d" providerId="LiveId" clId="{65A3527A-596F-4CDB-AC4D-7686D1F61457}" dt="2025-06-29T05:22:25.487" v="27" actId="26606"/>
          <ac:spMkLst>
            <pc:docMk/>
            <pc:sldMk cId="1439723615" sldId="264"/>
            <ac:spMk id="20" creationId="{E3020543-B24B-4EC4-8FFC-8DD88EEA91A8}"/>
          </ac:spMkLst>
        </pc:spChg>
        <pc:cxnChg chg="add">
          <ac:chgData name="Tabatha Mitchell" userId="a020326fe681039d" providerId="LiveId" clId="{65A3527A-596F-4CDB-AC4D-7686D1F61457}" dt="2025-06-29T05:22:25.487" v="27" actId="26606"/>
          <ac:cxnSpMkLst>
            <pc:docMk/>
            <pc:sldMk cId="1439723615" sldId="264"/>
            <ac:cxnSpMk id="22" creationId="{C49DA8F6-BCC1-4447-B54C-57856834B94B}"/>
          </ac:cxnSpMkLst>
        </pc:cxnChg>
      </pc:sldChg>
      <pc:sldChg chg="addSp delSp modSp mod setBg">
        <pc:chgData name="Tabatha Mitchell" userId="a020326fe681039d" providerId="LiveId" clId="{65A3527A-596F-4CDB-AC4D-7686D1F61457}" dt="2025-06-29T05:41:22.143" v="164" actId="26606"/>
        <pc:sldMkLst>
          <pc:docMk/>
          <pc:sldMk cId="550739166" sldId="265"/>
        </pc:sldMkLst>
        <pc:spChg chg="mod">
          <ac:chgData name="Tabatha Mitchell" userId="a020326fe681039d" providerId="LiveId" clId="{65A3527A-596F-4CDB-AC4D-7686D1F61457}" dt="2025-06-29T05:41:22.143" v="164" actId="26606"/>
          <ac:spMkLst>
            <pc:docMk/>
            <pc:sldMk cId="550739166" sldId="265"/>
            <ac:spMk id="2" creationId="{8737E22B-7BCB-4992-85CF-CCAF15D9C7BB}"/>
          </ac:spMkLst>
        </pc:spChg>
        <pc:spChg chg="add del mod">
          <ac:chgData name="Tabatha Mitchell" userId="a020326fe681039d" providerId="LiveId" clId="{65A3527A-596F-4CDB-AC4D-7686D1F61457}" dt="2025-06-29T05:38:20.821" v="137" actId="478"/>
          <ac:spMkLst>
            <pc:docMk/>
            <pc:sldMk cId="550739166" sldId="265"/>
            <ac:spMk id="5" creationId="{81147D77-422E-E3DB-C344-1EFCEB1BCB4C}"/>
          </ac:spMkLst>
        </pc:spChg>
        <pc:spChg chg="add del">
          <ac:chgData name="Tabatha Mitchell" userId="a020326fe681039d" providerId="LiveId" clId="{65A3527A-596F-4CDB-AC4D-7686D1F61457}" dt="2025-06-29T05:41:22.143" v="164" actId="26606"/>
          <ac:spMkLst>
            <pc:docMk/>
            <pc:sldMk cId="550739166" sldId="265"/>
            <ac:spMk id="9" creationId="{D9A7F3BF-8763-4074-AD77-92790AF314D1}"/>
          </ac:spMkLst>
        </pc:spChg>
        <pc:spChg chg="add">
          <ac:chgData name="Tabatha Mitchell" userId="a020326fe681039d" providerId="LiveId" clId="{65A3527A-596F-4CDB-AC4D-7686D1F61457}" dt="2025-06-29T05:41:22.143" v="164" actId="26606"/>
          <ac:spMkLst>
            <pc:docMk/>
            <pc:sldMk cId="550739166" sldId="265"/>
            <ac:spMk id="21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1:22.143" v="164" actId="26606"/>
          <ac:spMkLst>
            <pc:docMk/>
            <pc:sldMk cId="550739166" sldId="265"/>
            <ac:spMk id="23" creationId="{158B3569-73B2-4D05-8E95-886A6EE17F1F}"/>
          </ac:spMkLst>
        </pc:spChg>
        <pc:grpChg chg="add del">
          <ac:chgData name="Tabatha Mitchell" userId="a020326fe681039d" providerId="LiveId" clId="{65A3527A-596F-4CDB-AC4D-7686D1F61457}" dt="2025-06-29T05:41:22.143" v="164" actId="26606"/>
          <ac:grpSpMkLst>
            <pc:docMk/>
            <pc:sldMk cId="550739166" sldId="265"/>
            <ac:grpSpMk id="11" creationId="{7A9648D6-B41B-42D0-A817-AE2607B0B5B8}"/>
          </ac:grpSpMkLst>
        </pc:grpChg>
        <pc:grpChg chg="add">
          <ac:chgData name="Tabatha Mitchell" userId="a020326fe681039d" providerId="LiveId" clId="{65A3527A-596F-4CDB-AC4D-7686D1F61457}" dt="2025-06-29T05:41:22.143" v="164" actId="26606"/>
          <ac:grpSpMkLst>
            <pc:docMk/>
            <pc:sldMk cId="550739166" sldId="265"/>
            <ac:grpSpMk id="27" creationId="{892B7B61-D701-474B-AE8F-EA238B550A78}"/>
          </ac:grpSpMkLst>
        </pc:grpChg>
        <pc:graphicFrameChg chg="add del mod modGraphic">
          <ac:chgData name="Tabatha Mitchell" userId="a020326fe681039d" providerId="LiveId" clId="{65A3527A-596F-4CDB-AC4D-7686D1F61457}" dt="2025-06-29T05:41:22.143" v="164" actId="26606"/>
          <ac:graphicFrameMkLst>
            <pc:docMk/>
            <pc:sldMk cId="550739166" sldId="265"/>
            <ac:graphicFrameMk id="4" creationId="{8C7E413A-6A9E-428D-A079-5F9139C3575C}"/>
          </ac:graphicFrameMkLst>
        </pc:graphicFrameChg>
        <pc:cxnChg chg="add del">
          <ac:chgData name="Tabatha Mitchell" userId="a020326fe681039d" providerId="LiveId" clId="{65A3527A-596F-4CDB-AC4D-7686D1F61457}" dt="2025-06-29T05:41:22.143" v="164" actId="26606"/>
          <ac:cxnSpMkLst>
            <pc:docMk/>
            <pc:sldMk cId="550739166" sldId="265"/>
            <ac:cxnSpMk id="16" creationId="{C49DA8F6-BCC1-4447-B54C-57856834B94B}"/>
          </ac:cxnSpMkLst>
        </pc:cxnChg>
        <pc:cxnChg chg="add">
          <ac:chgData name="Tabatha Mitchell" userId="a020326fe681039d" providerId="LiveId" clId="{65A3527A-596F-4CDB-AC4D-7686D1F61457}" dt="2025-06-29T05:41:22.143" v="164" actId="26606"/>
          <ac:cxnSpMkLst>
            <pc:docMk/>
            <pc:sldMk cId="550739166" sldId="265"/>
            <ac:cxnSpMk id="25" creationId="{56020367-4FD5-4596-8E10-C5F095CD8DBF}"/>
          </ac:cxnSpMkLst>
        </pc:cxnChg>
      </pc:sldChg>
      <pc:sldChg chg="addSp delSp modSp mod setBg addAnim delAnim">
        <pc:chgData name="Tabatha Mitchell" userId="a020326fe681039d" providerId="LiveId" clId="{65A3527A-596F-4CDB-AC4D-7686D1F61457}" dt="2025-06-29T05:40:55.638" v="162" actId="1076"/>
        <pc:sldMkLst>
          <pc:docMk/>
          <pc:sldMk cId="818183100" sldId="266"/>
        </pc:sldMkLst>
        <pc:spChg chg="mod">
          <ac:chgData name="Tabatha Mitchell" userId="a020326fe681039d" providerId="LiveId" clId="{65A3527A-596F-4CDB-AC4D-7686D1F61457}" dt="2025-06-29T05:40:40.887" v="159" actId="26606"/>
          <ac:spMkLst>
            <pc:docMk/>
            <pc:sldMk cId="818183100" sldId="266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0:40.887" v="159" actId="26606"/>
          <ac:spMkLst>
            <pc:docMk/>
            <pc:sldMk cId="818183100" sldId="266"/>
            <ac:spMk id="7" creationId="{FADDAB32-E602-42AB-85E5-81A683738955}"/>
          </ac:spMkLst>
        </pc:spChg>
        <pc:spChg chg="add del">
          <ac:chgData name="Tabatha Mitchell" userId="a020326fe681039d" providerId="LiveId" clId="{65A3527A-596F-4CDB-AC4D-7686D1F61457}" dt="2025-06-29T05:39:49.791" v="146" actId="26606"/>
          <ac:spMkLst>
            <pc:docMk/>
            <pc:sldMk cId="818183100" sldId="266"/>
            <ac:spMk id="9" creationId="{840C6A03-A965-473C-ADDE-B0F1C5C5C30D}"/>
          </ac:spMkLst>
        </pc:spChg>
        <pc:spChg chg="add del">
          <ac:chgData name="Tabatha Mitchell" userId="a020326fe681039d" providerId="LiveId" clId="{65A3527A-596F-4CDB-AC4D-7686D1F61457}" dt="2025-06-29T05:39:49.791" v="146" actId="26606"/>
          <ac:spMkLst>
            <pc:docMk/>
            <pc:sldMk cId="818183100" sldId="266"/>
            <ac:spMk id="10" creationId="{158B3569-73B2-4D05-8E95-886A6EE17F1F}"/>
          </ac:spMkLst>
        </pc:spChg>
        <pc:spChg chg="add del">
          <ac:chgData name="Tabatha Mitchell" userId="a020326fe681039d" providerId="LiveId" clId="{65A3527A-596F-4CDB-AC4D-7686D1F61457}" dt="2025-06-29T05:39:49.791" v="146" actId="26606"/>
          <ac:spMkLst>
            <pc:docMk/>
            <pc:sldMk cId="818183100" sldId="266"/>
            <ac:spMk id="11" creationId="{B71758F4-3F46-45DA-8AC5-4E508DA080BA}"/>
          </ac:spMkLst>
        </pc:spChg>
        <pc:spChg chg="add del">
          <ac:chgData name="Tabatha Mitchell" userId="a020326fe681039d" providerId="LiveId" clId="{65A3527A-596F-4CDB-AC4D-7686D1F61457}" dt="2025-06-29T05:39:35.924" v="143" actId="26606"/>
          <ac:spMkLst>
            <pc:docMk/>
            <pc:sldMk cId="818183100" sldId="266"/>
            <ac:spMk id="12" creationId="{5BF4DF2C-F028-4921-9C23-41303F650A62}"/>
          </ac:spMkLst>
        </pc:spChg>
        <pc:spChg chg="add del">
          <ac:chgData name="Tabatha Mitchell" userId="a020326fe681039d" providerId="LiveId" clId="{65A3527A-596F-4CDB-AC4D-7686D1F61457}" dt="2025-06-29T05:39:35.924" v="143" actId="26606"/>
          <ac:spMkLst>
            <pc:docMk/>
            <pc:sldMk cId="818183100" sldId="266"/>
            <ac:spMk id="14" creationId="{158B3569-73B2-4D05-8E95-886A6EE17F1F}"/>
          </ac:spMkLst>
        </pc:spChg>
        <pc:spChg chg="add del">
          <ac:chgData name="Tabatha Mitchell" userId="a020326fe681039d" providerId="LiveId" clId="{65A3527A-596F-4CDB-AC4D-7686D1F61457}" dt="2025-06-29T05:39:49.791" v="146" actId="26606"/>
          <ac:spMkLst>
            <pc:docMk/>
            <pc:sldMk cId="818183100" sldId="266"/>
            <ac:spMk id="15" creationId="{8D61482F-F3C5-4D66-8C5D-C6BBE3E1275C}"/>
          </ac:spMkLst>
        </pc:spChg>
        <pc:spChg chg="add del">
          <ac:chgData name="Tabatha Mitchell" userId="a020326fe681039d" providerId="LiveId" clId="{65A3527A-596F-4CDB-AC4D-7686D1F61457}" dt="2025-06-29T05:39:55.162" v="148" actId="26606"/>
          <ac:spMkLst>
            <pc:docMk/>
            <pc:sldMk cId="818183100" sldId="266"/>
            <ac:spMk id="17" creationId="{5BF4DF2C-F028-4921-9C23-41303F650A62}"/>
          </ac:spMkLst>
        </pc:spChg>
        <pc:spChg chg="add del">
          <ac:chgData name="Tabatha Mitchell" userId="a020326fe681039d" providerId="LiveId" clId="{65A3527A-596F-4CDB-AC4D-7686D1F61457}" dt="2025-06-29T05:39:55.162" v="148" actId="26606"/>
          <ac:spMkLst>
            <pc:docMk/>
            <pc:sldMk cId="818183100" sldId="266"/>
            <ac:spMk id="21" creationId="{158B3569-73B2-4D05-8E95-886A6EE17F1F}"/>
          </ac:spMkLst>
        </pc:spChg>
        <pc:spChg chg="add">
          <ac:chgData name="Tabatha Mitchell" userId="a020326fe681039d" providerId="LiveId" clId="{65A3527A-596F-4CDB-AC4D-7686D1F61457}" dt="2025-06-29T05:40:40.887" v="159" actId="26606"/>
          <ac:spMkLst>
            <pc:docMk/>
            <pc:sldMk cId="818183100" sldId="266"/>
            <ac:spMk id="24" creationId="{5BF4DF2C-F028-4921-9C23-41303F650A62}"/>
          </ac:spMkLst>
        </pc:spChg>
        <pc:spChg chg="add del">
          <ac:chgData name="Tabatha Mitchell" userId="a020326fe681039d" providerId="LiveId" clId="{65A3527A-596F-4CDB-AC4D-7686D1F61457}" dt="2025-06-29T05:40:02.128" v="150" actId="26606"/>
          <ac:spMkLst>
            <pc:docMk/>
            <pc:sldMk cId="818183100" sldId="266"/>
            <ac:spMk id="25" creationId="{A8384FB5-9ADC-4DDC-881B-597D56F5B15D}"/>
          </ac:spMkLst>
        </pc:spChg>
        <pc:spChg chg="add del">
          <ac:chgData name="Tabatha Mitchell" userId="a020326fe681039d" providerId="LiveId" clId="{65A3527A-596F-4CDB-AC4D-7686D1F61457}" dt="2025-06-29T05:40:02.128" v="150" actId="26606"/>
          <ac:spMkLst>
            <pc:docMk/>
            <pc:sldMk cId="818183100" sldId="266"/>
            <ac:spMk id="26" creationId="{91E5A9A7-95C6-4F4F-B00E-C82E07FE62EF}"/>
          </ac:spMkLst>
        </pc:spChg>
        <pc:spChg chg="add del">
          <ac:chgData name="Tabatha Mitchell" userId="a020326fe681039d" providerId="LiveId" clId="{65A3527A-596F-4CDB-AC4D-7686D1F61457}" dt="2025-06-29T05:40:02.128" v="150" actId="26606"/>
          <ac:spMkLst>
            <pc:docMk/>
            <pc:sldMk cId="818183100" sldId="266"/>
            <ac:spMk id="27" creationId="{D07DD2DE-F619-49DD-B5E7-03A290FF4ED1}"/>
          </ac:spMkLst>
        </pc:spChg>
        <pc:spChg chg="add del">
          <ac:chgData name="Tabatha Mitchell" userId="a020326fe681039d" providerId="LiveId" clId="{65A3527A-596F-4CDB-AC4D-7686D1F61457}" dt="2025-06-29T05:40:02.128" v="150" actId="26606"/>
          <ac:spMkLst>
            <pc:docMk/>
            <pc:sldMk cId="818183100" sldId="266"/>
            <ac:spMk id="28" creationId="{85149191-5F60-4A28-AAFF-039F96B0F3EC}"/>
          </ac:spMkLst>
        </pc:spChg>
        <pc:spChg chg="add del">
          <ac:chgData name="Tabatha Mitchell" userId="a020326fe681039d" providerId="LiveId" clId="{65A3527A-596F-4CDB-AC4D-7686D1F61457}" dt="2025-06-29T05:40:02.128" v="150" actId="26606"/>
          <ac:spMkLst>
            <pc:docMk/>
            <pc:sldMk cId="818183100" sldId="266"/>
            <ac:spMk id="29" creationId="{F8260ED5-17F7-4158-B241-D51DD4CF1B7E}"/>
          </ac:spMkLst>
        </pc:spChg>
        <pc:spChg chg="add">
          <ac:chgData name="Tabatha Mitchell" userId="a020326fe681039d" providerId="LiveId" clId="{65A3527A-596F-4CDB-AC4D-7686D1F61457}" dt="2025-06-29T05:40:40.887" v="159" actId="26606"/>
          <ac:spMkLst>
            <pc:docMk/>
            <pc:sldMk cId="818183100" sldId="266"/>
            <ac:spMk id="30" creationId="{158B3569-73B2-4D05-8E95-886A6EE17F1F}"/>
          </ac:spMkLst>
        </pc:spChg>
        <pc:grpChg chg="add del">
          <ac:chgData name="Tabatha Mitchell" userId="a020326fe681039d" providerId="LiveId" clId="{65A3527A-596F-4CDB-AC4D-7686D1F61457}" dt="2025-06-29T05:39:35.924" v="143" actId="26606"/>
          <ac:grpSpMkLst>
            <pc:docMk/>
            <pc:sldMk cId="818183100" sldId="266"/>
            <ac:grpSpMk id="18" creationId="{892B7B61-D701-474B-AE8F-EA238B550A78}"/>
          </ac:grpSpMkLst>
        </pc:grpChg>
        <pc:grpChg chg="add del">
          <ac:chgData name="Tabatha Mitchell" userId="a020326fe681039d" providerId="LiveId" clId="{65A3527A-596F-4CDB-AC4D-7686D1F61457}" dt="2025-06-29T05:39:55.162" v="148" actId="26606"/>
          <ac:grpSpMkLst>
            <pc:docMk/>
            <pc:sldMk cId="818183100" sldId="266"/>
            <ac:grpSpMk id="23" creationId="{892B7B61-D701-474B-AE8F-EA238B550A78}"/>
          </ac:grpSpMkLst>
        </pc:grpChg>
        <pc:grpChg chg="add">
          <ac:chgData name="Tabatha Mitchell" userId="a020326fe681039d" providerId="LiveId" clId="{65A3527A-596F-4CDB-AC4D-7686D1F61457}" dt="2025-06-29T05:40:40.887" v="159" actId="26606"/>
          <ac:grpSpMkLst>
            <pc:docMk/>
            <pc:sldMk cId="818183100" sldId="266"/>
            <ac:grpSpMk id="32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0:55.638" v="162" actId="1076"/>
          <ac:picMkLst>
            <pc:docMk/>
            <pc:sldMk cId="818183100" sldId="266"/>
            <ac:picMk id="4" creationId="{7BC2478C-AE30-30EC-0BB8-F93A90ACEE15}"/>
          </ac:picMkLst>
        </pc:picChg>
        <pc:cxnChg chg="add del">
          <ac:chgData name="Tabatha Mitchell" userId="a020326fe681039d" providerId="LiveId" clId="{65A3527A-596F-4CDB-AC4D-7686D1F61457}" dt="2025-06-29T05:39:49.791" v="146" actId="26606"/>
          <ac:cxnSpMkLst>
            <pc:docMk/>
            <pc:sldMk cId="818183100" sldId="266"/>
            <ac:cxnSpMk id="13" creationId="{56020367-4FD5-4596-8E10-C5F095CD8DBF}"/>
          </ac:cxnSpMkLst>
        </pc:cxnChg>
        <pc:cxnChg chg="add del">
          <ac:chgData name="Tabatha Mitchell" userId="a020326fe681039d" providerId="LiveId" clId="{65A3527A-596F-4CDB-AC4D-7686D1F61457}" dt="2025-06-29T05:39:35.924" v="143" actId="26606"/>
          <ac:cxnSpMkLst>
            <pc:docMk/>
            <pc:sldMk cId="818183100" sldId="266"/>
            <ac:cxnSpMk id="16" creationId="{56020367-4FD5-4596-8E10-C5F095CD8DBF}"/>
          </ac:cxnSpMkLst>
        </pc:cxnChg>
        <pc:cxnChg chg="add del">
          <ac:chgData name="Tabatha Mitchell" userId="a020326fe681039d" providerId="LiveId" clId="{65A3527A-596F-4CDB-AC4D-7686D1F61457}" dt="2025-06-29T05:39:55.162" v="148" actId="26606"/>
          <ac:cxnSpMkLst>
            <pc:docMk/>
            <pc:sldMk cId="818183100" sldId="266"/>
            <ac:cxnSpMk id="22" creationId="{56020367-4FD5-4596-8E10-C5F095CD8DBF}"/>
          </ac:cxnSpMkLst>
        </pc:cxnChg>
        <pc:cxnChg chg="add">
          <ac:chgData name="Tabatha Mitchell" userId="a020326fe681039d" providerId="LiveId" clId="{65A3527A-596F-4CDB-AC4D-7686D1F61457}" dt="2025-06-29T05:40:40.887" v="159" actId="26606"/>
          <ac:cxnSpMkLst>
            <pc:docMk/>
            <pc:sldMk cId="818183100" sldId="266"/>
            <ac:cxnSpMk id="31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1:11.233" v="163" actId="26606"/>
        <pc:sldMkLst>
          <pc:docMk/>
          <pc:sldMk cId="166122037" sldId="267"/>
        </pc:sldMkLst>
        <pc:spChg chg="mod">
          <ac:chgData name="Tabatha Mitchell" userId="a020326fe681039d" providerId="LiveId" clId="{65A3527A-596F-4CDB-AC4D-7686D1F61457}" dt="2025-06-29T05:41:11.233" v="163" actId="26606"/>
          <ac:spMkLst>
            <pc:docMk/>
            <pc:sldMk cId="166122037" sldId="267"/>
            <ac:spMk id="2" creationId="{8737E22B-7BCB-4992-85CF-CCAF15D9C7BB}"/>
          </ac:spMkLst>
        </pc:spChg>
        <pc:spChg chg="add">
          <ac:chgData name="Tabatha Mitchell" userId="a020326fe681039d" providerId="LiveId" clId="{65A3527A-596F-4CDB-AC4D-7686D1F61457}" dt="2025-06-29T05:41:11.233" v="163" actId="26606"/>
          <ac:spMkLst>
            <pc:docMk/>
            <pc:sldMk cId="166122037" sldId="267"/>
            <ac:spMk id="9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1:11.233" v="163" actId="26606"/>
          <ac:spMkLst>
            <pc:docMk/>
            <pc:sldMk cId="166122037" sldId="267"/>
            <ac:spMk id="11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1:11.233" v="163" actId="26606"/>
          <ac:grpSpMkLst>
            <pc:docMk/>
            <pc:sldMk cId="166122037" sldId="267"/>
            <ac:grpSpMk id="15" creationId="{892B7B61-D701-474B-AE8F-EA238B550A78}"/>
          </ac:grpSpMkLst>
        </pc:grpChg>
        <pc:graphicFrameChg chg="add mod modGraphic">
          <ac:chgData name="Tabatha Mitchell" userId="a020326fe681039d" providerId="LiveId" clId="{65A3527A-596F-4CDB-AC4D-7686D1F61457}" dt="2025-06-29T05:41:11.233" v="163" actId="26606"/>
          <ac:graphicFrameMkLst>
            <pc:docMk/>
            <pc:sldMk cId="166122037" sldId="267"/>
            <ac:graphicFrameMk id="4" creationId="{8C7E413A-6A9E-428D-A079-5F9139C3575C}"/>
          </ac:graphicFrameMkLst>
        </pc:graphicFrameChg>
        <pc:cxnChg chg="add">
          <ac:chgData name="Tabatha Mitchell" userId="a020326fe681039d" providerId="LiveId" clId="{65A3527A-596F-4CDB-AC4D-7686D1F61457}" dt="2025-06-29T05:41:11.233" v="163" actId="26606"/>
          <ac:cxnSpMkLst>
            <pc:docMk/>
            <pc:sldMk cId="166122037" sldId="267"/>
            <ac:cxnSpMk id="13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1:34.795" v="166" actId="14100"/>
        <pc:sldMkLst>
          <pc:docMk/>
          <pc:sldMk cId="1923902114" sldId="268"/>
        </pc:sldMkLst>
        <pc:spChg chg="mod">
          <ac:chgData name="Tabatha Mitchell" userId="a020326fe681039d" providerId="LiveId" clId="{65A3527A-596F-4CDB-AC4D-7686D1F61457}" dt="2025-06-29T05:41:30.883" v="165" actId="26606"/>
          <ac:spMkLst>
            <pc:docMk/>
            <pc:sldMk cId="1923902114" sldId="268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1:30.883" v="165" actId="26606"/>
          <ac:spMkLst>
            <pc:docMk/>
            <pc:sldMk cId="1923902114" sldId="268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41:30.883" v="165" actId="26606"/>
          <ac:spMkLst>
            <pc:docMk/>
            <pc:sldMk cId="1923902114" sldId="268"/>
            <ac:spMk id="13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1:30.883" v="165" actId="26606"/>
          <ac:spMkLst>
            <pc:docMk/>
            <pc:sldMk cId="1923902114" sldId="268"/>
            <ac:spMk id="15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1:30.883" v="165" actId="26606"/>
          <ac:grpSpMkLst>
            <pc:docMk/>
            <pc:sldMk cId="1923902114" sldId="268"/>
            <ac:grpSpMk id="19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1:34.795" v="166" actId="14100"/>
          <ac:picMkLst>
            <pc:docMk/>
            <pc:sldMk cId="1923902114" sldId="268"/>
            <ac:picMk id="8" creationId="{28642E91-C64A-9FEF-FCAD-27F491668705}"/>
          </ac:picMkLst>
        </pc:picChg>
        <pc:cxnChg chg="add">
          <ac:chgData name="Tabatha Mitchell" userId="a020326fe681039d" providerId="LiveId" clId="{65A3527A-596F-4CDB-AC4D-7686D1F61457}" dt="2025-06-29T05:41:30.883" v="165" actId="26606"/>
          <ac:cxnSpMkLst>
            <pc:docMk/>
            <pc:sldMk cId="1923902114" sldId="268"/>
            <ac:cxnSpMk id="17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2:00.871" v="169" actId="1076"/>
        <pc:sldMkLst>
          <pc:docMk/>
          <pc:sldMk cId="176277645" sldId="269"/>
        </pc:sldMkLst>
        <pc:spChg chg="mod">
          <ac:chgData name="Tabatha Mitchell" userId="a020326fe681039d" providerId="LiveId" clId="{65A3527A-596F-4CDB-AC4D-7686D1F61457}" dt="2025-06-29T05:41:51.585" v="167" actId="26606"/>
          <ac:spMkLst>
            <pc:docMk/>
            <pc:sldMk cId="176277645" sldId="269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1:51.585" v="167" actId="26606"/>
          <ac:spMkLst>
            <pc:docMk/>
            <pc:sldMk cId="176277645" sldId="269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41:51.585" v="167" actId="26606"/>
          <ac:spMkLst>
            <pc:docMk/>
            <pc:sldMk cId="176277645" sldId="269"/>
            <ac:spMk id="12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1:51.585" v="167" actId="26606"/>
          <ac:spMkLst>
            <pc:docMk/>
            <pc:sldMk cId="176277645" sldId="269"/>
            <ac:spMk id="14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1:51.585" v="167" actId="26606"/>
          <ac:grpSpMkLst>
            <pc:docMk/>
            <pc:sldMk cId="176277645" sldId="269"/>
            <ac:grpSpMk id="18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2:00.871" v="169" actId="1076"/>
          <ac:picMkLst>
            <pc:docMk/>
            <pc:sldMk cId="176277645" sldId="269"/>
            <ac:picMk id="4" creationId="{FCB02FE5-01C0-8A80-C2D8-10F8B8DB71CC}"/>
          </ac:picMkLst>
        </pc:picChg>
        <pc:cxnChg chg="add">
          <ac:chgData name="Tabatha Mitchell" userId="a020326fe681039d" providerId="LiveId" clId="{65A3527A-596F-4CDB-AC4D-7686D1F61457}" dt="2025-06-29T05:41:51.585" v="167" actId="26606"/>
          <ac:cxnSpMkLst>
            <pc:docMk/>
            <pc:sldMk cId="176277645" sldId="269"/>
            <ac:cxnSpMk id="16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2:39.209" v="175" actId="14100"/>
        <pc:sldMkLst>
          <pc:docMk/>
          <pc:sldMk cId="1477751683" sldId="270"/>
        </pc:sldMkLst>
        <pc:spChg chg="mod">
          <ac:chgData name="Tabatha Mitchell" userId="a020326fe681039d" providerId="LiveId" clId="{65A3527A-596F-4CDB-AC4D-7686D1F61457}" dt="2025-06-29T05:42:08.127" v="170" actId="26606"/>
          <ac:spMkLst>
            <pc:docMk/>
            <pc:sldMk cId="1477751683" sldId="270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2:08.127" v="170" actId="26606"/>
          <ac:spMkLst>
            <pc:docMk/>
            <pc:sldMk cId="1477751683" sldId="270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42:08.127" v="170" actId="26606"/>
          <ac:spMkLst>
            <pc:docMk/>
            <pc:sldMk cId="1477751683" sldId="270"/>
            <ac:spMk id="12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2:08.127" v="170" actId="26606"/>
          <ac:spMkLst>
            <pc:docMk/>
            <pc:sldMk cId="1477751683" sldId="270"/>
            <ac:spMk id="14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2:08.127" v="170" actId="26606"/>
          <ac:grpSpMkLst>
            <pc:docMk/>
            <pc:sldMk cId="1477751683" sldId="270"/>
            <ac:grpSpMk id="18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2:39.209" v="175" actId="14100"/>
          <ac:picMkLst>
            <pc:docMk/>
            <pc:sldMk cId="1477751683" sldId="270"/>
            <ac:picMk id="4" creationId="{F03A375C-9578-9B75-004B-EA38CDE9E592}"/>
          </ac:picMkLst>
        </pc:picChg>
        <pc:cxnChg chg="add">
          <ac:chgData name="Tabatha Mitchell" userId="a020326fe681039d" providerId="LiveId" clId="{65A3527A-596F-4CDB-AC4D-7686D1F61457}" dt="2025-06-29T05:42:08.127" v="170" actId="26606"/>
          <ac:cxnSpMkLst>
            <pc:docMk/>
            <pc:sldMk cId="1477751683" sldId="270"/>
            <ac:cxnSpMk id="16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2:25.360" v="173" actId="14100"/>
        <pc:sldMkLst>
          <pc:docMk/>
          <pc:sldMk cId="2813900" sldId="271"/>
        </pc:sldMkLst>
        <pc:spChg chg="mod">
          <ac:chgData name="Tabatha Mitchell" userId="a020326fe681039d" providerId="LiveId" clId="{65A3527A-596F-4CDB-AC4D-7686D1F61457}" dt="2025-06-29T05:42:15.258" v="171" actId="26606"/>
          <ac:spMkLst>
            <pc:docMk/>
            <pc:sldMk cId="2813900" sldId="271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2:15.258" v="171" actId="26606"/>
          <ac:spMkLst>
            <pc:docMk/>
            <pc:sldMk cId="2813900" sldId="271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42:15.258" v="171" actId="26606"/>
          <ac:spMkLst>
            <pc:docMk/>
            <pc:sldMk cId="2813900" sldId="271"/>
            <ac:spMk id="12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2:15.258" v="171" actId="26606"/>
          <ac:spMkLst>
            <pc:docMk/>
            <pc:sldMk cId="2813900" sldId="271"/>
            <ac:spMk id="14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2:15.258" v="171" actId="26606"/>
          <ac:grpSpMkLst>
            <pc:docMk/>
            <pc:sldMk cId="2813900" sldId="271"/>
            <ac:grpSpMk id="18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2:25.360" v="173" actId="14100"/>
          <ac:picMkLst>
            <pc:docMk/>
            <pc:sldMk cId="2813900" sldId="271"/>
            <ac:picMk id="4" creationId="{7D592F31-4C5F-CCDF-CE1B-82D212E9D870}"/>
          </ac:picMkLst>
        </pc:picChg>
        <pc:cxnChg chg="add">
          <ac:chgData name="Tabatha Mitchell" userId="a020326fe681039d" providerId="LiveId" clId="{65A3527A-596F-4CDB-AC4D-7686D1F61457}" dt="2025-06-29T05:42:15.258" v="171" actId="26606"/>
          <ac:cxnSpMkLst>
            <pc:docMk/>
            <pc:sldMk cId="2813900" sldId="271"/>
            <ac:cxnSpMk id="16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3:17.510" v="185" actId="20577"/>
        <pc:sldMkLst>
          <pc:docMk/>
          <pc:sldMk cId="2195826532" sldId="272"/>
        </pc:sldMkLst>
        <pc:spChg chg="mod">
          <ac:chgData name="Tabatha Mitchell" userId="a020326fe681039d" providerId="LiveId" clId="{65A3527A-596F-4CDB-AC4D-7686D1F61457}" dt="2025-06-29T05:43:17.510" v="185" actId="20577"/>
          <ac:spMkLst>
            <pc:docMk/>
            <pc:sldMk cId="2195826532" sldId="272"/>
            <ac:spMk id="2" creationId="{8737E22B-7BCB-4992-85CF-CCAF15D9C7BB}"/>
          </ac:spMkLst>
        </pc:spChg>
        <pc:spChg chg="add">
          <ac:chgData name="Tabatha Mitchell" userId="a020326fe681039d" providerId="LiveId" clId="{65A3527A-596F-4CDB-AC4D-7686D1F61457}" dt="2025-06-29T05:42:46.408" v="176" actId="26606"/>
          <ac:spMkLst>
            <pc:docMk/>
            <pc:sldMk cId="2195826532" sldId="272"/>
            <ac:spMk id="9" creationId="{92E6BC6C-4A83-4551-8FFE-1708120A6795}"/>
          </ac:spMkLst>
        </pc:spChg>
        <pc:spChg chg="add">
          <ac:chgData name="Tabatha Mitchell" userId="a020326fe681039d" providerId="LiveId" clId="{65A3527A-596F-4CDB-AC4D-7686D1F61457}" dt="2025-06-29T05:42:46.408" v="176" actId="26606"/>
          <ac:spMkLst>
            <pc:docMk/>
            <pc:sldMk cId="2195826532" sldId="272"/>
            <ac:spMk id="11" creationId="{EFA9B6C6-A247-48A8-9A1C-1E36FA9456B5}"/>
          </ac:spMkLst>
        </pc:spChg>
        <pc:grpChg chg="add">
          <ac:chgData name="Tabatha Mitchell" userId="a020326fe681039d" providerId="LiveId" clId="{65A3527A-596F-4CDB-AC4D-7686D1F61457}" dt="2025-06-29T05:42:46.408" v="176" actId="26606"/>
          <ac:grpSpMkLst>
            <pc:docMk/>
            <pc:sldMk cId="2195826532" sldId="272"/>
            <ac:grpSpMk id="13" creationId="{E15EAE4E-5508-44B8-B920-1B8BA1D20EE1}"/>
          </ac:grpSpMkLst>
        </pc:grpChg>
        <pc:graphicFrameChg chg="add mod modGraphic">
          <ac:chgData name="Tabatha Mitchell" userId="a020326fe681039d" providerId="LiveId" clId="{65A3527A-596F-4CDB-AC4D-7686D1F61457}" dt="2025-06-29T05:42:46.408" v="176" actId="26606"/>
          <ac:graphicFrameMkLst>
            <pc:docMk/>
            <pc:sldMk cId="2195826532" sldId="272"/>
            <ac:graphicFrameMk id="4" creationId="{8C7E413A-6A9E-428D-A079-5F9139C3575C}"/>
          </ac:graphicFrameMkLst>
        </pc:graphicFrameChg>
        <pc:cxnChg chg="add">
          <ac:chgData name="Tabatha Mitchell" userId="a020326fe681039d" providerId="LiveId" clId="{65A3527A-596F-4CDB-AC4D-7686D1F61457}" dt="2025-06-29T05:42:46.408" v="176" actId="26606"/>
          <ac:cxnSpMkLst>
            <pc:docMk/>
            <pc:sldMk cId="2195826532" sldId="272"/>
            <ac:cxnSpMk id="18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3:41.434" v="188" actId="1076"/>
        <pc:sldMkLst>
          <pc:docMk/>
          <pc:sldMk cId="2572205767" sldId="273"/>
        </pc:sldMkLst>
        <pc:spChg chg="mod">
          <ac:chgData name="Tabatha Mitchell" userId="a020326fe681039d" providerId="LiveId" clId="{65A3527A-596F-4CDB-AC4D-7686D1F61457}" dt="2025-06-29T05:43:35.323" v="186" actId="26606"/>
          <ac:spMkLst>
            <pc:docMk/>
            <pc:sldMk cId="2572205767" sldId="273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3:35.323" v="186" actId="26606"/>
          <ac:spMkLst>
            <pc:docMk/>
            <pc:sldMk cId="2572205767" sldId="273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43:35.323" v="186" actId="26606"/>
          <ac:spMkLst>
            <pc:docMk/>
            <pc:sldMk cId="2572205767" sldId="273"/>
            <ac:spMk id="15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3:35.323" v="186" actId="26606"/>
          <ac:spMkLst>
            <pc:docMk/>
            <pc:sldMk cId="2572205767" sldId="273"/>
            <ac:spMk id="17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3:35.323" v="186" actId="26606"/>
          <ac:grpSpMkLst>
            <pc:docMk/>
            <pc:sldMk cId="2572205767" sldId="273"/>
            <ac:grpSpMk id="21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3:41.434" v="188" actId="1076"/>
          <ac:picMkLst>
            <pc:docMk/>
            <pc:sldMk cId="2572205767" sldId="273"/>
            <ac:picMk id="10" creationId="{9A324ADD-9FCA-E401-07E6-F4A095FFC1C3}"/>
          </ac:picMkLst>
        </pc:picChg>
        <pc:cxnChg chg="add">
          <ac:chgData name="Tabatha Mitchell" userId="a020326fe681039d" providerId="LiveId" clId="{65A3527A-596F-4CDB-AC4D-7686D1F61457}" dt="2025-06-29T05:43:35.323" v="186" actId="26606"/>
          <ac:cxnSpMkLst>
            <pc:docMk/>
            <pc:sldMk cId="2572205767" sldId="273"/>
            <ac:cxnSpMk id="19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3:56.016" v="191" actId="1076"/>
        <pc:sldMkLst>
          <pc:docMk/>
          <pc:sldMk cId="707158827" sldId="274"/>
        </pc:sldMkLst>
        <pc:spChg chg="mod">
          <ac:chgData name="Tabatha Mitchell" userId="a020326fe681039d" providerId="LiveId" clId="{65A3527A-596F-4CDB-AC4D-7686D1F61457}" dt="2025-06-29T05:43:48.840" v="189" actId="26606"/>
          <ac:spMkLst>
            <pc:docMk/>
            <pc:sldMk cId="707158827" sldId="274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3:48.840" v="189" actId="26606"/>
          <ac:spMkLst>
            <pc:docMk/>
            <pc:sldMk cId="707158827" sldId="274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43:48.840" v="189" actId="26606"/>
          <ac:spMkLst>
            <pc:docMk/>
            <pc:sldMk cId="707158827" sldId="274"/>
            <ac:spMk id="12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3:48.840" v="189" actId="26606"/>
          <ac:spMkLst>
            <pc:docMk/>
            <pc:sldMk cId="707158827" sldId="274"/>
            <ac:spMk id="14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3:48.840" v="189" actId="26606"/>
          <ac:grpSpMkLst>
            <pc:docMk/>
            <pc:sldMk cId="707158827" sldId="274"/>
            <ac:grpSpMk id="18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3:56.016" v="191" actId="1076"/>
          <ac:picMkLst>
            <pc:docMk/>
            <pc:sldMk cId="707158827" sldId="274"/>
            <ac:picMk id="4" creationId="{53238F71-2ABA-B704-4E8E-9C47801AF0D1}"/>
          </ac:picMkLst>
        </pc:picChg>
        <pc:cxnChg chg="add">
          <ac:chgData name="Tabatha Mitchell" userId="a020326fe681039d" providerId="LiveId" clId="{65A3527A-596F-4CDB-AC4D-7686D1F61457}" dt="2025-06-29T05:43:48.840" v="189" actId="26606"/>
          <ac:cxnSpMkLst>
            <pc:docMk/>
            <pc:sldMk cId="707158827" sldId="274"/>
            <ac:cxnSpMk id="16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4:21.178" v="195" actId="14100"/>
        <pc:sldMkLst>
          <pc:docMk/>
          <pc:sldMk cId="3939331495" sldId="275"/>
        </pc:sldMkLst>
        <pc:spChg chg="mod">
          <ac:chgData name="Tabatha Mitchell" userId="a020326fe681039d" providerId="LiveId" clId="{65A3527A-596F-4CDB-AC4D-7686D1F61457}" dt="2025-06-29T05:44:04.798" v="192" actId="26606"/>
          <ac:spMkLst>
            <pc:docMk/>
            <pc:sldMk cId="3939331495" sldId="275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4:04.798" v="192" actId="26606"/>
          <ac:spMkLst>
            <pc:docMk/>
            <pc:sldMk cId="3939331495" sldId="275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44:04.798" v="192" actId="26606"/>
          <ac:spMkLst>
            <pc:docMk/>
            <pc:sldMk cId="3939331495" sldId="275"/>
            <ac:spMk id="12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4:04.798" v="192" actId="26606"/>
          <ac:spMkLst>
            <pc:docMk/>
            <pc:sldMk cId="3939331495" sldId="275"/>
            <ac:spMk id="14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4:04.798" v="192" actId="26606"/>
          <ac:grpSpMkLst>
            <pc:docMk/>
            <pc:sldMk cId="3939331495" sldId="275"/>
            <ac:grpSpMk id="18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4:21.178" v="195" actId="14100"/>
          <ac:picMkLst>
            <pc:docMk/>
            <pc:sldMk cId="3939331495" sldId="275"/>
            <ac:picMk id="4" creationId="{83BC2F58-762F-D693-7B15-A797F14073BC}"/>
          </ac:picMkLst>
        </pc:picChg>
        <pc:cxnChg chg="add">
          <ac:chgData name="Tabatha Mitchell" userId="a020326fe681039d" providerId="LiveId" clId="{65A3527A-596F-4CDB-AC4D-7686D1F61457}" dt="2025-06-29T05:44:04.798" v="192" actId="26606"/>
          <ac:cxnSpMkLst>
            <pc:docMk/>
            <pc:sldMk cId="3939331495" sldId="275"/>
            <ac:cxnSpMk id="16" creationId="{56020367-4FD5-4596-8E10-C5F095CD8DBF}"/>
          </ac:cxnSpMkLst>
        </pc:cxnChg>
      </pc:sldChg>
      <pc:sldChg chg="del">
        <pc:chgData name="Tabatha Mitchell" userId="a020326fe681039d" providerId="LiveId" clId="{65A3527A-596F-4CDB-AC4D-7686D1F61457}" dt="2025-06-29T05:23:52.435" v="35" actId="47"/>
        <pc:sldMkLst>
          <pc:docMk/>
          <pc:sldMk cId="2593863262" sldId="276"/>
        </pc:sldMkLst>
      </pc:sldChg>
      <pc:sldChg chg="addSp modSp mod setBg">
        <pc:chgData name="Tabatha Mitchell" userId="a020326fe681039d" providerId="LiveId" clId="{65A3527A-596F-4CDB-AC4D-7686D1F61457}" dt="2025-06-29T05:44:32.843" v="197" actId="26606"/>
        <pc:sldMkLst>
          <pc:docMk/>
          <pc:sldMk cId="298551610" sldId="277"/>
        </pc:sldMkLst>
        <pc:spChg chg="mod">
          <ac:chgData name="Tabatha Mitchell" userId="a020326fe681039d" providerId="LiveId" clId="{65A3527A-596F-4CDB-AC4D-7686D1F61457}" dt="2025-06-29T05:44:32.843" v="197" actId="26606"/>
          <ac:spMkLst>
            <pc:docMk/>
            <pc:sldMk cId="298551610" sldId="277"/>
            <ac:spMk id="2" creationId="{8737E22B-7BCB-4992-85CF-CCAF15D9C7BB}"/>
          </ac:spMkLst>
        </pc:spChg>
        <pc:spChg chg="add">
          <ac:chgData name="Tabatha Mitchell" userId="a020326fe681039d" providerId="LiveId" clId="{65A3527A-596F-4CDB-AC4D-7686D1F61457}" dt="2025-06-29T05:44:32.843" v="197" actId="26606"/>
          <ac:spMkLst>
            <pc:docMk/>
            <pc:sldMk cId="298551610" sldId="277"/>
            <ac:spMk id="9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4:32.843" v="197" actId="26606"/>
          <ac:spMkLst>
            <pc:docMk/>
            <pc:sldMk cId="298551610" sldId="277"/>
            <ac:spMk id="11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4:32.843" v="197" actId="26606"/>
          <ac:grpSpMkLst>
            <pc:docMk/>
            <pc:sldMk cId="298551610" sldId="277"/>
            <ac:grpSpMk id="15" creationId="{892B7B61-D701-474B-AE8F-EA238B550A78}"/>
          </ac:grpSpMkLst>
        </pc:grpChg>
        <pc:graphicFrameChg chg="add mod modGraphic">
          <ac:chgData name="Tabatha Mitchell" userId="a020326fe681039d" providerId="LiveId" clId="{65A3527A-596F-4CDB-AC4D-7686D1F61457}" dt="2025-06-29T05:44:32.843" v="197" actId="26606"/>
          <ac:graphicFrameMkLst>
            <pc:docMk/>
            <pc:sldMk cId="298551610" sldId="277"/>
            <ac:graphicFrameMk id="4" creationId="{8C7E413A-6A9E-428D-A079-5F9139C3575C}"/>
          </ac:graphicFrameMkLst>
        </pc:graphicFrameChg>
        <pc:cxnChg chg="add">
          <ac:chgData name="Tabatha Mitchell" userId="a020326fe681039d" providerId="LiveId" clId="{65A3527A-596F-4CDB-AC4D-7686D1F61457}" dt="2025-06-29T05:44:32.843" v="197" actId="26606"/>
          <ac:cxnSpMkLst>
            <pc:docMk/>
            <pc:sldMk cId="298551610" sldId="277"/>
            <ac:cxnSpMk id="13" creationId="{56020367-4FD5-4596-8E10-C5F095CD8DBF}"/>
          </ac:cxnSpMkLst>
        </pc:cxnChg>
      </pc:sldChg>
      <pc:sldChg chg="addSp modSp mod setBg">
        <pc:chgData name="Tabatha Mitchell" userId="a020326fe681039d" providerId="LiveId" clId="{65A3527A-596F-4CDB-AC4D-7686D1F61457}" dt="2025-06-29T05:44:53.590" v="200" actId="1076"/>
        <pc:sldMkLst>
          <pc:docMk/>
          <pc:sldMk cId="4050553941" sldId="278"/>
        </pc:sldMkLst>
        <pc:spChg chg="mod">
          <ac:chgData name="Tabatha Mitchell" userId="a020326fe681039d" providerId="LiveId" clId="{65A3527A-596F-4CDB-AC4D-7686D1F61457}" dt="2025-06-29T05:44:48.358" v="198" actId="26606"/>
          <ac:spMkLst>
            <pc:docMk/>
            <pc:sldMk cId="4050553941" sldId="278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4:48.358" v="198" actId="26606"/>
          <ac:spMkLst>
            <pc:docMk/>
            <pc:sldMk cId="4050553941" sldId="278"/>
            <ac:spMk id="7" creationId="{FADDAB32-E602-42AB-85E5-81A683738955}"/>
          </ac:spMkLst>
        </pc:spChg>
        <pc:spChg chg="add">
          <ac:chgData name="Tabatha Mitchell" userId="a020326fe681039d" providerId="LiveId" clId="{65A3527A-596F-4CDB-AC4D-7686D1F61457}" dt="2025-06-29T05:44:48.358" v="198" actId="26606"/>
          <ac:spMkLst>
            <pc:docMk/>
            <pc:sldMk cId="4050553941" sldId="278"/>
            <ac:spMk id="12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4:48.358" v="198" actId="26606"/>
          <ac:spMkLst>
            <pc:docMk/>
            <pc:sldMk cId="4050553941" sldId="278"/>
            <ac:spMk id="14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4:48.358" v="198" actId="26606"/>
          <ac:grpSpMkLst>
            <pc:docMk/>
            <pc:sldMk cId="4050553941" sldId="278"/>
            <ac:grpSpMk id="18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4:53.590" v="200" actId="1076"/>
          <ac:picMkLst>
            <pc:docMk/>
            <pc:sldMk cId="4050553941" sldId="278"/>
            <ac:picMk id="4" creationId="{A2421E5F-7664-472F-15FE-06BA6E7163BE}"/>
          </ac:picMkLst>
        </pc:picChg>
        <pc:cxnChg chg="add">
          <ac:chgData name="Tabatha Mitchell" userId="a020326fe681039d" providerId="LiveId" clId="{65A3527A-596F-4CDB-AC4D-7686D1F61457}" dt="2025-06-29T05:44:48.358" v="198" actId="26606"/>
          <ac:cxnSpMkLst>
            <pc:docMk/>
            <pc:sldMk cId="4050553941" sldId="278"/>
            <ac:cxnSpMk id="16" creationId="{56020367-4FD5-4596-8E10-C5F095CD8DBF}"/>
          </ac:cxnSpMkLst>
        </pc:cxnChg>
      </pc:sldChg>
      <pc:sldChg chg="addSp delSp modSp mod setBg">
        <pc:chgData name="Tabatha Mitchell" userId="a020326fe681039d" providerId="LiveId" clId="{65A3527A-596F-4CDB-AC4D-7686D1F61457}" dt="2025-06-29T05:47:48.648" v="207" actId="26606"/>
        <pc:sldMkLst>
          <pc:docMk/>
          <pc:sldMk cId="527684620" sldId="279"/>
        </pc:sldMkLst>
        <pc:spChg chg="mod">
          <ac:chgData name="Tabatha Mitchell" userId="a020326fe681039d" providerId="LiveId" clId="{65A3527A-596F-4CDB-AC4D-7686D1F61457}" dt="2025-06-29T05:47:48.648" v="207" actId="26606"/>
          <ac:spMkLst>
            <pc:docMk/>
            <pc:sldMk cId="527684620" sldId="279"/>
            <ac:spMk id="2" creationId="{12570DED-E942-4274-A5C5-61D0403EDC64}"/>
          </ac:spMkLst>
        </pc:spChg>
        <pc:spChg chg="mod">
          <ac:chgData name="Tabatha Mitchell" userId="a020326fe681039d" providerId="LiveId" clId="{65A3527A-596F-4CDB-AC4D-7686D1F61457}" dt="2025-06-29T05:47:48.648" v="207" actId="26606"/>
          <ac:spMkLst>
            <pc:docMk/>
            <pc:sldMk cId="527684620" sldId="279"/>
            <ac:spMk id="7" creationId="{FADDAB32-E602-42AB-85E5-81A683738955}"/>
          </ac:spMkLst>
        </pc:spChg>
        <pc:spChg chg="add del">
          <ac:chgData name="Tabatha Mitchell" userId="a020326fe681039d" providerId="LiveId" clId="{65A3527A-596F-4CDB-AC4D-7686D1F61457}" dt="2025-06-29T05:47:48.648" v="207" actId="26606"/>
          <ac:spMkLst>
            <pc:docMk/>
            <pc:sldMk cId="527684620" sldId="279"/>
            <ac:spMk id="12" creationId="{5AA03EDC-7067-4DFF-B672-541D016AAAB8}"/>
          </ac:spMkLst>
        </pc:spChg>
        <pc:spChg chg="add del">
          <ac:chgData name="Tabatha Mitchell" userId="a020326fe681039d" providerId="LiveId" clId="{65A3527A-596F-4CDB-AC4D-7686D1F61457}" dt="2025-06-29T05:47:48.648" v="207" actId="26606"/>
          <ac:spMkLst>
            <pc:docMk/>
            <pc:sldMk cId="527684620" sldId="279"/>
            <ac:spMk id="14" creationId="{0EBF3E39-B0BE-496A-8604-9007470FFA3A}"/>
          </ac:spMkLst>
        </pc:spChg>
        <pc:spChg chg="add">
          <ac:chgData name="Tabatha Mitchell" userId="a020326fe681039d" providerId="LiveId" clId="{65A3527A-596F-4CDB-AC4D-7686D1F61457}" dt="2025-06-29T05:47:48.648" v="207" actId="26606"/>
          <ac:spMkLst>
            <pc:docMk/>
            <pc:sldMk cId="527684620" sldId="279"/>
            <ac:spMk id="19" creationId="{32AEEBC8-9D30-42EF-95F2-386C2653FBF0}"/>
          </ac:spMkLst>
        </pc:spChg>
        <pc:spChg chg="add">
          <ac:chgData name="Tabatha Mitchell" userId="a020326fe681039d" providerId="LiveId" clId="{65A3527A-596F-4CDB-AC4D-7686D1F61457}" dt="2025-06-29T05:47:48.648" v="207" actId="26606"/>
          <ac:spMkLst>
            <pc:docMk/>
            <pc:sldMk cId="527684620" sldId="279"/>
            <ac:spMk id="21" creationId="{2E92FA66-67D7-4CB4-94D3-E643A9AD4757}"/>
          </ac:spMkLst>
        </pc:spChg>
        <pc:picChg chg="mod">
          <ac:chgData name="Tabatha Mitchell" userId="a020326fe681039d" providerId="LiveId" clId="{65A3527A-596F-4CDB-AC4D-7686D1F61457}" dt="2025-06-29T05:47:48.648" v="207" actId="26606"/>
          <ac:picMkLst>
            <pc:docMk/>
            <pc:sldMk cId="527684620" sldId="279"/>
            <ac:picMk id="4" creationId="{88D6360D-23FC-B205-02E4-29FA59860A3E}"/>
          </ac:picMkLst>
        </pc:picChg>
      </pc:sldChg>
      <pc:sldChg chg="addSp delSp modSp mod setBg">
        <pc:chgData name="Tabatha Mitchell" userId="a020326fe681039d" providerId="LiveId" clId="{65A3527A-596F-4CDB-AC4D-7686D1F61457}" dt="2025-06-29T05:46:20.986" v="205" actId="26606"/>
        <pc:sldMkLst>
          <pc:docMk/>
          <pc:sldMk cId="1014873590" sldId="280"/>
        </pc:sldMkLst>
        <pc:spChg chg="mod ord">
          <ac:chgData name="Tabatha Mitchell" userId="a020326fe681039d" providerId="LiveId" clId="{65A3527A-596F-4CDB-AC4D-7686D1F61457}" dt="2025-06-29T05:46:20.986" v="205" actId="26606"/>
          <ac:spMkLst>
            <pc:docMk/>
            <pc:sldMk cId="1014873590" sldId="280"/>
            <ac:spMk id="7" creationId="{FADDAB32-E602-42AB-85E5-81A683738955}"/>
          </ac:spMkLst>
        </pc:spChg>
        <pc:spChg chg="mod">
          <ac:chgData name="Tabatha Mitchell" userId="a020326fe681039d" providerId="LiveId" clId="{65A3527A-596F-4CDB-AC4D-7686D1F61457}" dt="2025-06-29T05:46:20.986" v="205" actId="26606"/>
          <ac:spMkLst>
            <pc:docMk/>
            <pc:sldMk cId="1014873590" sldId="280"/>
            <ac:spMk id="8" creationId="{EEA03D7F-E9A5-4634-8CB0-1BDB151124C6}"/>
          </ac:spMkLst>
        </pc:spChg>
        <pc:spChg chg="add del">
          <ac:chgData name="Tabatha Mitchell" userId="a020326fe681039d" providerId="LiveId" clId="{65A3527A-596F-4CDB-AC4D-7686D1F61457}" dt="2025-06-29T05:46:20.986" v="205" actId="26606"/>
          <ac:spMkLst>
            <pc:docMk/>
            <pc:sldMk cId="1014873590" sldId="280"/>
            <ac:spMk id="13" creationId="{5AA03EDC-7067-4DFF-B672-541D016AAAB8}"/>
          </ac:spMkLst>
        </pc:spChg>
        <pc:spChg chg="add del">
          <ac:chgData name="Tabatha Mitchell" userId="a020326fe681039d" providerId="LiveId" clId="{65A3527A-596F-4CDB-AC4D-7686D1F61457}" dt="2025-06-29T05:46:20.986" v="205" actId="26606"/>
          <ac:spMkLst>
            <pc:docMk/>
            <pc:sldMk cId="1014873590" sldId="280"/>
            <ac:spMk id="15" creationId="{0EBF3E39-B0BE-496A-8604-9007470FFA3A}"/>
          </ac:spMkLst>
        </pc:spChg>
        <pc:spChg chg="add">
          <ac:chgData name="Tabatha Mitchell" userId="a020326fe681039d" providerId="LiveId" clId="{65A3527A-596F-4CDB-AC4D-7686D1F61457}" dt="2025-06-29T05:46:20.986" v="205" actId="26606"/>
          <ac:spMkLst>
            <pc:docMk/>
            <pc:sldMk cId="1014873590" sldId="280"/>
            <ac:spMk id="20" creationId="{5BF4DF2C-F028-4921-9C23-41303F650A62}"/>
          </ac:spMkLst>
        </pc:spChg>
        <pc:spChg chg="add">
          <ac:chgData name="Tabatha Mitchell" userId="a020326fe681039d" providerId="LiveId" clId="{65A3527A-596F-4CDB-AC4D-7686D1F61457}" dt="2025-06-29T05:46:20.986" v="205" actId="26606"/>
          <ac:spMkLst>
            <pc:docMk/>
            <pc:sldMk cId="1014873590" sldId="280"/>
            <ac:spMk id="22" creationId="{158B3569-73B2-4D05-8E95-886A6EE17F1F}"/>
          </ac:spMkLst>
        </pc:spChg>
        <pc:grpChg chg="add">
          <ac:chgData name="Tabatha Mitchell" userId="a020326fe681039d" providerId="LiveId" clId="{65A3527A-596F-4CDB-AC4D-7686D1F61457}" dt="2025-06-29T05:46:20.986" v="205" actId="26606"/>
          <ac:grpSpMkLst>
            <pc:docMk/>
            <pc:sldMk cId="1014873590" sldId="280"/>
            <ac:grpSpMk id="26" creationId="{892B7B61-D701-474B-AE8F-EA238B550A78}"/>
          </ac:grpSpMkLst>
        </pc:grpChg>
        <pc:picChg chg="mod">
          <ac:chgData name="Tabatha Mitchell" userId="a020326fe681039d" providerId="LiveId" clId="{65A3527A-596F-4CDB-AC4D-7686D1F61457}" dt="2025-06-29T05:46:20.986" v="205" actId="26606"/>
          <ac:picMkLst>
            <pc:docMk/>
            <pc:sldMk cId="1014873590" sldId="280"/>
            <ac:picMk id="3" creationId="{D2C263FA-EA87-5FD3-1DB2-CF856D8ECDBD}"/>
          </ac:picMkLst>
        </pc:picChg>
        <pc:cxnChg chg="add">
          <ac:chgData name="Tabatha Mitchell" userId="a020326fe681039d" providerId="LiveId" clId="{65A3527A-596F-4CDB-AC4D-7686D1F61457}" dt="2025-06-29T05:46:20.986" v="205" actId="26606"/>
          <ac:cxnSpMkLst>
            <pc:docMk/>
            <pc:sldMk cId="1014873590" sldId="280"/>
            <ac:cxnSpMk id="24" creationId="{56020367-4FD5-4596-8E10-C5F095CD8DBF}"/>
          </ac:cxnSpMkLst>
        </pc:cxnChg>
      </pc:sldChg>
      <pc:sldChg chg="del">
        <pc:chgData name="Tabatha Mitchell" userId="a020326fe681039d" providerId="LiveId" clId="{65A3527A-596F-4CDB-AC4D-7686D1F61457}" dt="2025-06-29T05:23:04.523" v="30" actId="2696"/>
        <pc:sldMkLst>
          <pc:docMk/>
          <pc:sldMk cId="778155350" sldId="281"/>
        </pc:sldMkLst>
      </pc:sldChg>
      <pc:sldChg chg="add del">
        <pc:chgData name="Tabatha Mitchell" userId="a020326fe681039d" providerId="LiveId" clId="{65A3527A-596F-4CDB-AC4D-7686D1F61457}" dt="2025-06-29T05:23:23.889" v="32" actId="47"/>
        <pc:sldMkLst>
          <pc:docMk/>
          <pc:sldMk cId="2468353040" sldId="281"/>
        </pc:sldMkLst>
      </pc:sldChg>
      <pc:sldChg chg="addSp modSp new mod setBg">
        <pc:chgData name="Tabatha Mitchell" userId="a020326fe681039d" providerId="LiveId" clId="{65A3527A-596F-4CDB-AC4D-7686D1F61457}" dt="2025-06-29T05:21:19.436" v="21" actId="26606"/>
        <pc:sldMkLst>
          <pc:docMk/>
          <pc:sldMk cId="75287805" sldId="282"/>
        </pc:sldMkLst>
        <pc:spChg chg="mod">
          <ac:chgData name="Tabatha Mitchell" userId="a020326fe681039d" providerId="LiveId" clId="{65A3527A-596F-4CDB-AC4D-7686D1F61457}" dt="2025-06-29T05:21:19.436" v="21" actId="26606"/>
          <ac:spMkLst>
            <pc:docMk/>
            <pc:sldMk cId="75287805" sldId="282"/>
            <ac:spMk id="2" creationId="{B427A8F5-29FD-B07E-EBA0-9E229CAD7AEB}"/>
          </ac:spMkLst>
        </pc:spChg>
        <pc:spChg chg="mod">
          <ac:chgData name="Tabatha Mitchell" userId="a020326fe681039d" providerId="LiveId" clId="{65A3527A-596F-4CDB-AC4D-7686D1F61457}" dt="2025-06-29T05:21:19.436" v="21" actId="26606"/>
          <ac:spMkLst>
            <pc:docMk/>
            <pc:sldMk cId="75287805" sldId="282"/>
            <ac:spMk id="3" creationId="{76087047-AA70-7A15-BE42-E78747504A0C}"/>
          </ac:spMkLst>
        </pc:spChg>
        <pc:spChg chg="add">
          <ac:chgData name="Tabatha Mitchell" userId="a020326fe681039d" providerId="LiveId" clId="{65A3527A-596F-4CDB-AC4D-7686D1F61457}" dt="2025-06-29T05:21:19.436" v="21" actId="26606"/>
          <ac:spMkLst>
            <pc:docMk/>
            <pc:sldMk cId="75287805" sldId="282"/>
            <ac:spMk id="8" creationId="{327D73B4-9F5C-4A64-A179-51B9500CB8B5}"/>
          </ac:spMkLst>
        </pc:spChg>
        <pc:spChg chg="add">
          <ac:chgData name="Tabatha Mitchell" userId="a020326fe681039d" providerId="LiveId" clId="{65A3527A-596F-4CDB-AC4D-7686D1F61457}" dt="2025-06-29T05:21:19.436" v="21" actId="26606"/>
          <ac:spMkLst>
            <pc:docMk/>
            <pc:sldMk cId="75287805" sldId="282"/>
            <ac:spMk id="10" creationId="{C1F06963-6374-4B48-844F-071A9BAAAE02}"/>
          </ac:spMkLst>
        </pc:spChg>
        <pc:spChg chg="add">
          <ac:chgData name="Tabatha Mitchell" userId="a020326fe681039d" providerId="LiveId" clId="{65A3527A-596F-4CDB-AC4D-7686D1F61457}" dt="2025-06-29T05:21:19.436" v="21" actId="26606"/>
          <ac:spMkLst>
            <pc:docMk/>
            <pc:sldMk cId="75287805" sldId="282"/>
            <ac:spMk id="12" creationId="{6CB927A4-E432-4310-9CD5-E89FF5063179}"/>
          </ac:spMkLst>
        </pc:spChg>
        <pc:spChg chg="add">
          <ac:chgData name="Tabatha Mitchell" userId="a020326fe681039d" providerId="LiveId" clId="{65A3527A-596F-4CDB-AC4D-7686D1F61457}" dt="2025-06-29T05:21:19.436" v="21" actId="26606"/>
          <ac:spMkLst>
            <pc:docMk/>
            <pc:sldMk cId="75287805" sldId="282"/>
            <ac:spMk id="14" creationId="{1453BF6C-B012-48B7-B4E8-6D7AC7C27D02}"/>
          </ac:spMkLst>
        </pc:spChg>
        <pc:spChg chg="add">
          <ac:chgData name="Tabatha Mitchell" userId="a020326fe681039d" providerId="LiveId" clId="{65A3527A-596F-4CDB-AC4D-7686D1F61457}" dt="2025-06-29T05:21:19.436" v="21" actId="26606"/>
          <ac:spMkLst>
            <pc:docMk/>
            <pc:sldMk cId="75287805" sldId="282"/>
            <ac:spMk id="16" creationId="{E3020543-B24B-4EC4-8FFC-8DD88EEA91A8}"/>
          </ac:spMkLst>
        </pc:spChg>
        <pc:cxnChg chg="add">
          <ac:chgData name="Tabatha Mitchell" userId="a020326fe681039d" providerId="LiveId" clId="{65A3527A-596F-4CDB-AC4D-7686D1F61457}" dt="2025-06-29T05:21:19.436" v="21" actId="26606"/>
          <ac:cxnSpMkLst>
            <pc:docMk/>
            <pc:sldMk cId="75287805" sldId="282"/>
            <ac:cxnSpMk id="18" creationId="{C49DA8F6-BCC1-4447-B54C-57856834B94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172A-13F2-65C7-60C4-C03FB2EE9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C28C6-BF8C-AA66-FEF8-EB1040801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5C86-AB44-BAC2-CA18-9CA50A8F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E5472-F7DC-40E4-A863-F55FEBC5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0DC4-DC95-05B0-CB17-4036EE8B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90B5-6DAB-D8DD-7644-EC05C72D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FEAC1-B635-1F10-F996-5FBE5A89D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0AE04-988F-EE38-032E-15B094EE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A036-9A0F-7FD0-99D8-9DA6C3A9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96B69-7EEB-3D98-9556-D3DCAFA6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C24AC-ACB8-F1B5-6710-4DBB3E928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85CB2-3185-A399-12B5-9B6A31E7F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1A00F-B12F-EA55-14A8-E2F42724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94E56-95E9-4BFF-CC1E-B31A7B29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D692E-7AFB-CB9D-6592-5A95C2FE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B582-AFA8-513E-64B1-ADCD2F8D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6EC-EA73-F052-2E1C-CE555DE7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C7658-585D-A296-43E5-394BAADE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FB84D-5F9C-12F3-2A35-7DDB3B6A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43D8-5DCF-DA0E-13DC-D30F6D7F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2C4-70BB-ED16-E4C1-9F97F432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43CFA-C0CB-74AD-C30F-AC374A026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80152-84F2-27B0-2CAB-3B7E2656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DF451-6E3D-C932-FBF9-61A66AF3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AC831-C3CC-0997-FC6F-79E7E76D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8292-1213-E0EF-A09D-E874860F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32267-51CB-CADA-AEA5-54A5C9C62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EB772-37ED-D8F0-E2F6-4498CC765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3F2B-328B-FD48-2B05-EBA49F1D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91CDF-E83B-9A9E-4F0F-30E8B3CB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A3BCC-C8EA-EAC4-78FD-D6B885C4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3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6592-CA3C-C51C-FBC0-74D8439F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C1079-5F50-1EB7-891C-4F24E73D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279BD-82AD-C556-AFAA-E084E3AD1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0A3EB-BFE4-7F5C-FF5E-9381F5F27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0392D-697E-6947-0860-A8BB3D598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0C025-2CD9-57F7-3370-39CD1190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19647-840B-0EBD-3D81-061BC39F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DC34B-0D2B-5507-A9EB-E900A823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7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DA3D-CE87-1161-DEEA-059750D8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AC3F3-3FE4-0F30-2D1C-2CF2232F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12291-C488-6CE4-D9D1-51C7082E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3C072-7C73-2397-D1F0-70BFC73B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83A3F-3DF3-E1CF-1367-45489842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4A495-1308-BE15-D44C-4D25B88D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CFE57-5755-0BB8-7E29-A1CF3280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9CDF-2C6C-ABC7-6A5F-D95CE613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F00A-A201-C863-ACFA-45CC53AD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FE7C1-2A31-53C8-6545-1D36203EA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B1875-C67E-B91E-BCCC-4EFEC5ED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E662A-5FEB-EEF9-5543-235F5178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6422F-08DD-B4A6-1DF8-97DC3935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9F2B-CE39-AF80-168D-3BBCAC72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3BE0D-5B99-1AF9-8E74-0A1D9BAFB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0F2DF-50F8-241F-947B-EB630E567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768AE-7CC4-EFCD-4630-82480DCC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31714-76AA-C085-9F02-78435DD5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66434-9FA1-782E-EA5F-67018006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9239F-008C-5CE0-FD92-2900A7FE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61F62-F396-7C2E-9640-208937A0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8A4F3-FC6D-B20D-3031-7E8F2FC48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3273B-E12E-4A94-A543-C3A7C8583E4C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291C-8403-9D29-4456-A0442AC71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4B1F4-1786-B3FF-0846-3405C1716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A381C0-0E21-4444-BB69-BB685791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infoseclearning.com/course/GFHTMCLELH/lab/GIJWCQQCLN?check_logged_in=1" TargetMode="External"/><Relationship Id="rId2" Type="http://schemas.openxmlformats.org/officeDocument/2006/relationships/hyperlink" Target="https://lab.infoseclearning.com/console/5808139/743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86445-6BC9-C98C-D038-013B47B0F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solidFill>
                  <a:srgbClr val="FFFFFF"/>
                </a:solidFill>
              </a:rPr>
              <a:t>Fundamentals of Infrastructure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02642-DAAA-C4A0-E092-C8204338D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</a:rPr>
              <a:t>Tabatha Mitchell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SEC290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59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the TCP packets generated by the XMAS scan.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CB02FE5-01C0-8A80-C2D8-10F8B8DB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817" y="2164258"/>
            <a:ext cx="6597689" cy="43544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the ping activity alert.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03A375C-9578-9B75-004B-EA38CDE9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51" y="1738058"/>
            <a:ext cx="6441610" cy="42997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75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the ICMP packets generated by the ping activity.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D592F31-4C5F-CCDF-CE1B-82D212E9D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524" y="1717118"/>
            <a:ext cx="6387593" cy="443937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E6BC6C-4A83-4551-8FFE-1708120A6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5EAE4E-5508-44B8-B920-1B8BA1D2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1794" y="1931746"/>
            <a:ext cx="465456" cy="581432"/>
            <a:chOff x="6741794" y="1931746"/>
            <a:chExt cx="465456" cy="581432"/>
          </a:xfrm>
          <a:solidFill>
            <a:srgbClr val="FFFFFF"/>
          </a:solidFill>
        </p:grpSpPr>
        <p:sp>
          <p:nvSpPr>
            <p:cNvPr id="14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57334" y="19317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16112" y="214158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1794" y="23854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693429"/>
              </p:ext>
            </p:extLst>
          </p:nvPr>
        </p:nvGraphicFramePr>
        <p:xfrm>
          <a:off x="7712280" y="1628103"/>
          <a:ext cx="3707726" cy="4555619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3707726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1018413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all" spc="6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 marL="282893" marR="282893" marT="282893" marB="2828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861251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Linux Processes</a:t>
                      </a:r>
                    </a:p>
                  </a:txBody>
                  <a:tcPr marL="188595" marR="188595" marT="94298" marB="1885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861251">
                <a:tc>
                  <a:txBody>
                    <a:bodyPr/>
                    <a:lstStyle/>
                    <a:p>
                      <a:r>
                        <a:rPr lang="en-US" sz="3300" b="0" cap="none" spc="0">
                          <a:solidFill>
                            <a:schemeClr val="tx1"/>
                          </a:solidFill>
                        </a:rPr>
                        <a:t>Process Hacker</a:t>
                      </a:r>
                    </a:p>
                  </a:txBody>
                  <a:tcPr marL="188595" marR="188595" marT="94298" marB="1885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64729"/>
                  </a:ext>
                </a:extLst>
              </a:tr>
              <a:tr h="861251">
                <a:tc>
                  <a:txBody>
                    <a:bodyPr/>
                    <a:lstStyle/>
                    <a:p>
                      <a:r>
                        <a:rPr lang="en-US" sz="3300" b="0" cap="none" spc="0">
                          <a:solidFill>
                            <a:schemeClr val="tx1"/>
                          </a:solidFill>
                        </a:rPr>
                        <a:t>Process Monitor</a:t>
                      </a:r>
                    </a:p>
                  </a:txBody>
                  <a:tcPr marL="188595" marR="188595" marT="94298" marB="1885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953453">
                <a:tc>
                  <a:txBody>
                    <a:bodyPr/>
                    <a:lstStyle/>
                    <a:p>
                      <a:endParaRPr lang="en-US" sz="3300" b="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8595" marR="188595" marT="94298" marB="1885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1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82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port 55000 open for both IPv4 and IPv6.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324ADD-9FCA-E401-07E6-F4A095FF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91" y="1922518"/>
            <a:ext cx="6434541" cy="42467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22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20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 Hacker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properties of a chosen process.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3238F71-2ABA-B704-4E8E-9C47801A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11" y="1999635"/>
            <a:ext cx="6610901" cy="388390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15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 Monitor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ifFaceName in the Path column and Data: Roman in the Detail column.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3BC2F58-762F-D693-7B15-A797F140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55" y="1942699"/>
            <a:ext cx="6478908" cy="41788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33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Time-based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6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990006"/>
              </p:ext>
            </p:extLst>
          </p:nvPr>
        </p:nvGraphicFramePr>
        <p:xfrm>
          <a:off x="5986925" y="1849605"/>
          <a:ext cx="5664133" cy="421703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664133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1123720">
                <a:tc>
                  <a:txBody>
                    <a:bodyPr/>
                    <a:lstStyle/>
                    <a:p>
                      <a:pPr algn="ctr"/>
                      <a:r>
                        <a:rPr lang="en-US" sz="3200" b="0" cap="all" spc="150">
                          <a:solidFill>
                            <a:schemeClr val="lt1"/>
                          </a:solidFill>
                        </a:rPr>
                        <a:t>Activity</a:t>
                      </a:r>
                    </a:p>
                  </a:txBody>
                  <a:tcPr marL="277843" marR="277843" marT="277843" marB="2778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031106">
                <a:tc>
                  <a:txBody>
                    <a:bodyPr/>
                    <a:lstStyle/>
                    <a:p>
                      <a:r>
                        <a:rPr lang="en-US" sz="2600" cap="none" spc="0">
                          <a:solidFill>
                            <a:schemeClr val="tx1"/>
                          </a:solidFill>
                        </a:rPr>
                        <a:t>Time-based access - 1</a:t>
                      </a:r>
                    </a:p>
                  </a:txBody>
                  <a:tcPr marL="277843" marR="277843" marT="277843" marB="2778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1031106">
                <a:tc>
                  <a:txBody>
                    <a:bodyPr/>
                    <a:lstStyle/>
                    <a:p>
                      <a:r>
                        <a:rPr lang="en-US" sz="2600" cap="none" spc="0">
                          <a:solidFill>
                            <a:schemeClr val="tx1"/>
                          </a:solidFill>
                        </a:rPr>
                        <a:t>Time-based access - 2</a:t>
                      </a:r>
                    </a:p>
                  </a:txBody>
                  <a:tcPr marL="277843" marR="277843" marT="277843" marB="2778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1031106">
                <a:tc>
                  <a:txBody>
                    <a:bodyPr/>
                    <a:lstStyle/>
                    <a:p>
                      <a:r>
                        <a:rPr lang="en-US" sz="2600" cap="none" spc="0">
                          <a:solidFill>
                            <a:schemeClr val="tx1"/>
                          </a:solidFill>
                        </a:rPr>
                        <a:t>Time-based access - 3</a:t>
                      </a:r>
                    </a:p>
                  </a:txBody>
                  <a:tcPr marL="277843" marR="277843" marT="277843" marB="2778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02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the output of the DMZ Route Table.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421E5F-7664-472F-15FE-06BA6E71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850" y="2973545"/>
            <a:ext cx="6635623" cy="155937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55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Time-based Access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a successful ping from the Ubuntu Web VM and the DMZ VM.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6360D-23FC-B205-02E4-29FA59860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646569"/>
            <a:ext cx="10917936" cy="32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8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7A8F5-29FD-B07E-EBA0-9E229CAD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7047-AA70-7A15-BE42-E78747504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Cybersecurity is important in our connected world. In SEC290, I learned the basics of keeping information safe and how bad guys try to steal it. I found out how experts catch these bad guys and stop them from attacking. I also looked at some real-life examples of security problems. This course helped me understand how to stay safe online. In this presentation, I will share some simple ideas from the course and how they help us keep our information safe.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7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03D7F-E9A5-4634-8CB0-1BDB151124C6}"/>
              </a:ext>
            </a:extLst>
          </p:cNvPr>
          <p:cNvSpPr txBox="1">
            <a:spLocks/>
          </p:cNvSpPr>
          <p:nvPr/>
        </p:nvSpPr>
        <p:spPr>
          <a:xfrm>
            <a:off x="457200" y="1598246"/>
            <a:ext cx="4412419" cy="3626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two time-based access rules in the FORWARD chain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2C263FA-EA87-5FD3-1DB2-CF856D8EC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25" y="2669533"/>
            <a:ext cx="5664133" cy="257717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27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87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chemeClr val="tx1">
                    <a:alpha val="80000"/>
                  </a:schemeClr>
                </a:solidFill>
                <a:effectLst/>
              </a:rPr>
              <a:t>Log in | Infosec Learning</a:t>
            </a: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</a:rPr>
              <a:t>. (2025). Infoseclearning.com. </a:t>
            </a: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  <a:hlinkClick r:id="rId2"/>
              </a:rPr>
              <a:t>https://lab.infoseclearning.com/console/5808139/743</a:t>
            </a:r>
            <a:endParaRPr lang="en-US" sz="2000" b="0" i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i="1" dirty="0"/>
              <a:t>Log in | Infosec Learning</a:t>
            </a:r>
            <a:r>
              <a:rPr lang="en-US" sz="2000" dirty="0"/>
              <a:t>. (n.d.). Lab.infoseclearning.com. https://lab.infoseclearning.com/course/GFHTMCLELH/lab/ZQTYOOMTNN?check_logged_in=1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Log in | Infosec Learning</a:t>
            </a:r>
            <a:r>
              <a:rPr lang="en-US" sz="2000" dirty="0"/>
              <a:t>. (2025). Infoseclearning.com. https://lab.infoseclearning.com/console/5894873/743‌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Log in | Infosec Learning</a:t>
            </a:r>
            <a:r>
              <a:rPr lang="en-US" sz="2000" dirty="0"/>
              <a:t>. (n.d.). Lab.infoseclearning.com. </a:t>
            </a:r>
            <a:r>
              <a:rPr lang="en-US" sz="2000" dirty="0">
                <a:hlinkClick r:id="rId3"/>
              </a:rPr>
              <a:t>https://lab.infoseclearning.com/course/GFHTMCLELH/lab/GIJWCQQCLN?check_logged_in=1</a:t>
            </a:r>
            <a:endParaRPr lang="en-US" sz="2000" dirty="0"/>
          </a:p>
          <a:p>
            <a:pPr marL="342900" lvl="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2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0" cap="none" spc="0" dirty="0">
                <a:solidFill>
                  <a:schemeClr val="tx1"/>
                </a:solidFill>
              </a:rPr>
              <a:t>Basic attack analysis</a:t>
            </a:r>
            <a:br>
              <a:rPr lang="en-US" sz="8000" cap="none" spc="0" dirty="0">
                <a:solidFill>
                  <a:schemeClr val="tx1"/>
                </a:solidFill>
              </a:rPr>
            </a:br>
            <a:endParaRPr lang="en-US" sz="80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432211-99A7-85C2-E063-1A1A6650A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report looks at how to find tricks on the internet using a tool called Wireshark. We check small pieces of data to see if they show any weird or dangerous activity. We also figure out what type of computer is sending a signal based on how it pings back. Knowing these details helps us spot problems early and keep our networks safe.</a:t>
            </a:r>
          </a:p>
        </p:txBody>
      </p:sp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 attack analysis</a:t>
            </a:r>
          </a:p>
        </p:txBody>
      </p:sp>
      <p:sp>
        <p:nvSpPr>
          <p:cNvPr id="3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7233" y="177800"/>
            <a:ext cx="5695235" cy="61785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Look at captures no. 20 and 22. (You can use the “Go” link at the top of the Wireshark screen to quickly go to a specific capture) Both packets are ICMP traffic but there are subtle differences between them.  Compare the time-to-live and data field sizes in the two packets.  What differences do you see?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20.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ttl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(time-to-live)= 64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22.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ttl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(time-to-live)= 128</a:t>
            </a:r>
          </a:p>
          <a:p>
            <a:pPr marL="342900" lvl="0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Do a little Internet research to discover which operating systems use the specific values in their ping commands. What operating system generated the echo request in capture 20?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20.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ttl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(time-to-live)= 64 /operating system generated the echo request in capture 20 is </a:t>
            </a:r>
            <a:r>
              <a:rPr lang="en-US" sz="11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00"/>
                </a:highlight>
              </a:rPr>
              <a:t>Linux/Unix</a:t>
            </a:r>
            <a:r>
              <a:rPr lang="en-US" sz="1100" b="0" i="0" dirty="0">
                <a:solidFill>
                  <a:schemeClr val="tx1">
                    <a:alpha val="80000"/>
                  </a:schemeClr>
                </a:solidFill>
                <a:effectLst/>
              </a:rPr>
              <a:t>.</a:t>
            </a: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22.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ttl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(time-to-live)= 128 /operating system generated the echo request in capture 22 is </a:t>
            </a:r>
            <a:r>
              <a:rPr lang="en-US" sz="1100" b="1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Windows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marL="342900" lvl="0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Review packet no. 37 and beyond, what do you think is taking place here? __________________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Protocol: TCP and there is a sequence, attacks, and Flags. </a:t>
            </a:r>
          </a:p>
          <a:p>
            <a:pPr marL="342900" lvl="0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Look at capture 22846. What is suspicious about the flag settings in this packet?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There is a combination from [RST,ACK] to [FIN]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capture 22846 is [FIN]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tx1">
                    <a:alpha val="80000"/>
                  </a:schemeClr>
                </a:solidFill>
                <a:effectLst/>
              </a:rPr>
              <a:t>capture 14519 is [FIN, PSH, URG]</a:t>
            </a: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342900" lvl="0"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342900" lvl="0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What is the IP address of the host being targeted?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192.168.25.1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192.168.25.50 </a:t>
            </a:r>
          </a:p>
        </p:txBody>
      </p:sp>
      <p:sp>
        <p:nvSpPr>
          <p:cNvPr id="3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SSL/TLS file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28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3322"/>
              </p:ext>
            </p:extLst>
          </p:nvPr>
        </p:nvGraphicFramePr>
        <p:xfrm>
          <a:off x="6275223" y="1996354"/>
          <a:ext cx="5087536" cy="392353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5087536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1084326"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>
                          <a:solidFill>
                            <a:schemeClr val="bg1"/>
                          </a:solidFill>
                        </a:rPr>
                        <a:t>Activity</a:t>
                      </a:r>
                    </a:p>
                  </a:txBody>
                  <a:tcPr marL="213953" marR="213953" marT="251460" marB="12573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419606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Creating and testing an SSL/TLS file</a:t>
                      </a:r>
                    </a:p>
                  </a:txBody>
                  <a:tcPr marL="213953" marR="213953" marT="251460" marB="1257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1419606">
                <a:tc>
                  <a:txBody>
                    <a:bodyPr/>
                    <a:lstStyle/>
                    <a:p>
                      <a:r>
                        <a:rPr lang="en-US" sz="3300" b="0" cap="none" spc="0">
                          <a:solidFill>
                            <a:schemeClr val="tx1"/>
                          </a:solidFill>
                        </a:rPr>
                        <a:t>Creating and Testing an SSL/TLS file cont’d</a:t>
                      </a:r>
                    </a:p>
                  </a:txBody>
                  <a:tcPr marL="213953" marR="213953" marT="251460" marB="1257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3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and testing an SSL/TLS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the GET request in the Info column.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3AA2CC2-D24E-B6D3-00E6-C0DB8906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25" y="2641212"/>
            <a:ext cx="5664133" cy="263382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and testing an SSL/TLS file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the decrypted SSL stream.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BC2478C-AE30-30EC-0BB8-F93A90AC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26" y="1267063"/>
            <a:ext cx="5863889" cy="546807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18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Snort rules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6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538399"/>
              </p:ext>
            </p:extLst>
          </p:nvPr>
        </p:nvGraphicFramePr>
        <p:xfrm>
          <a:off x="6457524" y="1961917"/>
          <a:ext cx="4722935" cy="399241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722935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1408176">
                <a:tc>
                  <a:txBody>
                    <a:bodyPr/>
                    <a:lstStyle/>
                    <a:p>
                      <a:pPr algn="ctr"/>
                      <a:r>
                        <a:rPr lang="en-US" sz="4100" b="0" cap="all" spc="150">
                          <a:solidFill>
                            <a:schemeClr val="lt1"/>
                          </a:solidFill>
                        </a:rPr>
                        <a:t>Activity</a:t>
                      </a:r>
                    </a:p>
                  </a:txBody>
                  <a:tcPr marL="348175" marR="348175" marT="348175" marB="3481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292118">
                <a:tc>
                  <a:txBody>
                    <a:bodyPr/>
                    <a:lstStyle/>
                    <a:p>
                      <a:r>
                        <a:rPr lang="en-US" sz="3300" b="0" cap="none" spc="0">
                          <a:solidFill>
                            <a:schemeClr val="tx1"/>
                          </a:solidFill>
                        </a:rPr>
                        <a:t>Testing Snort rules</a:t>
                      </a:r>
                    </a:p>
                  </a:txBody>
                  <a:tcPr marL="348175" marR="348175" marT="348175" marB="3481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648917"/>
                  </a:ext>
                </a:extLst>
              </a:tr>
              <a:tr h="1292118">
                <a:tc>
                  <a:txBody>
                    <a:bodyPr/>
                    <a:lstStyle/>
                    <a:p>
                      <a:r>
                        <a:rPr lang="en-US" sz="3300" b="0" cap="none" spc="0">
                          <a:solidFill>
                            <a:schemeClr val="tx1"/>
                          </a:solidFill>
                        </a:rPr>
                        <a:t>Creating Snort rules</a:t>
                      </a:r>
                    </a:p>
                  </a:txBody>
                  <a:tcPr marL="348175" marR="348175" marT="348175" marB="3481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should show the transcript of the XMAS scan alert.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8642E91-C64A-9FEF-FCAD-27F49166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28" y="872519"/>
            <a:ext cx="5214046" cy="544548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20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90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774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Fundamentals of Infrastructure Security</vt:lpstr>
      <vt:lpstr>Introduction</vt:lpstr>
      <vt:lpstr>Basic attack analysis </vt:lpstr>
      <vt:lpstr>Basic attack analysis</vt:lpstr>
      <vt:lpstr>SSL/TLS file</vt:lpstr>
      <vt:lpstr>Creating and testing an SSL/TLS file</vt:lpstr>
      <vt:lpstr>Creating and testing an SSL/TLS file cont’d</vt:lpstr>
      <vt:lpstr>Snort rules</vt:lpstr>
      <vt:lpstr>Testing Snort rules</vt:lpstr>
      <vt:lpstr>Testing Snort rules cont’d</vt:lpstr>
      <vt:lpstr>Creating Snort rules</vt:lpstr>
      <vt:lpstr>Creating Snort rules cont’d</vt:lpstr>
      <vt:lpstr>Processes</vt:lpstr>
      <vt:lpstr>Linux Processes</vt:lpstr>
      <vt:lpstr>Process Hacker</vt:lpstr>
      <vt:lpstr>Process Monitor</vt:lpstr>
      <vt:lpstr>Time-based</vt:lpstr>
      <vt:lpstr>Time-based Access</vt:lpstr>
      <vt:lpstr>Time-based Access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Mitchell, Tabatha</dc:creator>
  <cp:lastModifiedBy>Mitchell, Tabatha</cp:lastModifiedBy>
  <cp:revision>1</cp:revision>
  <dcterms:created xsi:type="dcterms:W3CDTF">2025-06-29T05:04:52Z</dcterms:created>
  <dcterms:modified xsi:type="dcterms:W3CDTF">2025-06-29T05:47:57Z</dcterms:modified>
</cp:coreProperties>
</file>