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61" r:id="rId2"/>
    <p:sldId id="257" r:id="rId3"/>
    <p:sldId id="270" r:id="rId4"/>
    <p:sldId id="259" r:id="rId5"/>
    <p:sldId id="260" r:id="rId6"/>
    <p:sldId id="266" r:id="rId7"/>
    <p:sldId id="264" r:id="rId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02AB6-C5EF-A743-921A-B85343C2AAE0}" v="1" dt="2023-06-27T16:01:16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039" autoAdjust="0"/>
  </p:normalViewPr>
  <p:slideViewPr>
    <p:cSldViewPr snapToGrid="0">
      <p:cViewPr varScale="1">
        <p:scale>
          <a:sx n="78" d="100"/>
          <a:sy n="78" d="100"/>
        </p:scale>
        <p:origin x="13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mak Congress, Didem" userId="ba12ee2f-ae44-4c2e-a444-25f6ba8f1065" providerId="ADAL" clId="{E4C02AB6-C5EF-A743-921A-B85343C2AAE0}"/>
    <pc:docChg chg="undo custSel addSld delSld modSld sldOrd">
      <pc:chgData name="Yamak Congress, Didem" userId="ba12ee2f-ae44-4c2e-a444-25f6ba8f1065" providerId="ADAL" clId="{E4C02AB6-C5EF-A743-921A-B85343C2AAE0}" dt="2023-06-27T16:01:51.770" v="445" actId="20577"/>
      <pc:docMkLst>
        <pc:docMk/>
      </pc:docMkLst>
      <pc:sldChg chg="modSp mod">
        <pc:chgData name="Yamak Congress, Didem" userId="ba12ee2f-ae44-4c2e-a444-25f6ba8f1065" providerId="ADAL" clId="{E4C02AB6-C5EF-A743-921A-B85343C2AAE0}" dt="2023-06-16T20:06:11.770" v="169" actId="20577"/>
        <pc:sldMkLst>
          <pc:docMk/>
          <pc:sldMk cId="962197414" sldId="257"/>
        </pc:sldMkLst>
        <pc:spChg chg="mod">
          <ac:chgData name="Yamak Congress, Didem" userId="ba12ee2f-ae44-4c2e-a444-25f6ba8f1065" providerId="ADAL" clId="{E4C02AB6-C5EF-A743-921A-B85343C2AAE0}" dt="2023-06-16T20:06:11.770" v="169" actId="20577"/>
          <ac:spMkLst>
            <pc:docMk/>
            <pc:sldMk cId="962197414" sldId="257"/>
            <ac:spMk id="3" creationId="{034A677C-3327-2AEF-370C-2524B0F92DAE}"/>
          </ac:spMkLst>
        </pc:spChg>
      </pc:sldChg>
      <pc:sldChg chg="modSp mod">
        <pc:chgData name="Yamak Congress, Didem" userId="ba12ee2f-ae44-4c2e-a444-25f6ba8f1065" providerId="ADAL" clId="{E4C02AB6-C5EF-A743-921A-B85343C2AAE0}" dt="2023-06-16T20:05:48.424" v="159" actId="20577"/>
        <pc:sldMkLst>
          <pc:docMk/>
          <pc:sldMk cId="3258398411" sldId="258"/>
        </pc:sldMkLst>
        <pc:spChg chg="mod">
          <ac:chgData name="Yamak Congress, Didem" userId="ba12ee2f-ae44-4c2e-a444-25f6ba8f1065" providerId="ADAL" clId="{E4C02AB6-C5EF-A743-921A-B85343C2AAE0}" dt="2023-06-16T20:05:48.424" v="159" actId="20577"/>
          <ac:spMkLst>
            <pc:docMk/>
            <pc:sldMk cId="3258398411" sldId="258"/>
            <ac:spMk id="3" creationId="{214D968E-242A-0A8D-B7E0-3AC9DE58D285}"/>
          </ac:spMkLst>
        </pc:spChg>
      </pc:sldChg>
      <pc:sldChg chg="modSp mod">
        <pc:chgData name="Yamak Congress, Didem" userId="ba12ee2f-ae44-4c2e-a444-25f6ba8f1065" providerId="ADAL" clId="{E4C02AB6-C5EF-A743-921A-B85343C2AAE0}" dt="2023-06-27T16:00:32.280" v="394" actId="20577"/>
        <pc:sldMkLst>
          <pc:docMk/>
          <pc:sldMk cId="687836276" sldId="259"/>
        </pc:sldMkLst>
        <pc:spChg chg="mod">
          <ac:chgData name="Yamak Congress, Didem" userId="ba12ee2f-ae44-4c2e-a444-25f6ba8f1065" providerId="ADAL" clId="{E4C02AB6-C5EF-A743-921A-B85343C2AAE0}" dt="2023-06-27T16:00:09.536" v="343" actId="20577"/>
          <ac:spMkLst>
            <pc:docMk/>
            <pc:sldMk cId="687836276" sldId="259"/>
            <ac:spMk id="2" creationId="{A7A63A24-D55B-DA48-5330-59BCEA89954D}"/>
          </ac:spMkLst>
        </pc:spChg>
        <pc:spChg chg="mod">
          <ac:chgData name="Yamak Congress, Didem" userId="ba12ee2f-ae44-4c2e-a444-25f6ba8f1065" providerId="ADAL" clId="{E4C02AB6-C5EF-A743-921A-B85343C2AAE0}" dt="2023-06-27T16:00:32.280" v="394" actId="20577"/>
          <ac:spMkLst>
            <pc:docMk/>
            <pc:sldMk cId="687836276" sldId="259"/>
            <ac:spMk id="3" creationId="{44CE0112-9431-4320-AAFD-B19229B5F891}"/>
          </ac:spMkLst>
        </pc:spChg>
      </pc:sldChg>
      <pc:sldChg chg="modSp mod">
        <pc:chgData name="Yamak Congress, Didem" userId="ba12ee2f-ae44-4c2e-a444-25f6ba8f1065" providerId="ADAL" clId="{E4C02AB6-C5EF-A743-921A-B85343C2AAE0}" dt="2023-06-16T20:09:08.403" v="323" actId="20577"/>
        <pc:sldMkLst>
          <pc:docMk/>
          <pc:sldMk cId="4132292267" sldId="260"/>
        </pc:sldMkLst>
        <pc:spChg chg="mod">
          <ac:chgData name="Yamak Congress, Didem" userId="ba12ee2f-ae44-4c2e-a444-25f6ba8f1065" providerId="ADAL" clId="{E4C02AB6-C5EF-A743-921A-B85343C2AAE0}" dt="2023-06-16T20:09:08.403" v="323" actId="20577"/>
          <ac:spMkLst>
            <pc:docMk/>
            <pc:sldMk cId="4132292267" sldId="260"/>
            <ac:spMk id="3" creationId="{8E67A3B2-1967-1296-DE8C-B630FBC41376}"/>
          </ac:spMkLst>
        </pc:spChg>
      </pc:sldChg>
      <pc:sldChg chg="modSp mod">
        <pc:chgData name="Yamak Congress, Didem" userId="ba12ee2f-ae44-4c2e-a444-25f6ba8f1065" providerId="ADAL" clId="{E4C02AB6-C5EF-A743-921A-B85343C2AAE0}" dt="2023-06-16T20:03:59.154" v="15" actId="20577"/>
        <pc:sldMkLst>
          <pc:docMk/>
          <pc:sldMk cId="2342784101" sldId="261"/>
        </pc:sldMkLst>
        <pc:spChg chg="mod">
          <ac:chgData name="Yamak Congress, Didem" userId="ba12ee2f-ae44-4c2e-a444-25f6ba8f1065" providerId="ADAL" clId="{E4C02AB6-C5EF-A743-921A-B85343C2AAE0}" dt="2023-06-16T20:03:59.154" v="15" actId="20577"/>
          <ac:spMkLst>
            <pc:docMk/>
            <pc:sldMk cId="2342784101" sldId="261"/>
            <ac:spMk id="3" creationId="{6C0D30E2-0B28-DC7D-1336-A92216479D2B}"/>
          </ac:spMkLst>
        </pc:spChg>
      </pc:sldChg>
      <pc:sldChg chg="modSp mod ord">
        <pc:chgData name="Yamak Congress, Didem" userId="ba12ee2f-ae44-4c2e-a444-25f6ba8f1065" providerId="ADAL" clId="{E4C02AB6-C5EF-A743-921A-B85343C2AAE0}" dt="2023-06-16T20:10:00.958" v="327" actId="20577"/>
        <pc:sldMkLst>
          <pc:docMk/>
          <pc:sldMk cId="3283449465" sldId="264"/>
        </pc:sldMkLst>
        <pc:spChg chg="mod">
          <ac:chgData name="Yamak Congress, Didem" userId="ba12ee2f-ae44-4c2e-a444-25f6ba8f1065" providerId="ADAL" clId="{E4C02AB6-C5EF-A743-921A-B85343C2AAE0}" dt="2023-06-16T20:09:31.714" v="324" actId="313"/>
          <ac:spMkLst>
            <pc:docMk/>
            <pc:sldMk cId="3283449465" sldId="264"/>
            <ac:spMk id="2" creationId="{2F224975-7ABD-C587-5784-B1DDA7850155}"/>
          </ac:spMkLst>
        </pc:spChg>
        <pc:spChg chg="mod">
          <ac:chgData name="Yamak Congress, Didem" userId="ba12ee2f-ae44-4c2e-a444-25f6ba8f1065" providerId="ADAL" clId="{E4C02AB6-C5EF-A743-921A-B85343C2AAE0}" dt="2023-06-16T20:10:00.958" v="327" actId="20577"/>
          <ac:spMkLst>
            <pc:docMk/>
            <pc:sldMk cId="3283449465" sldId="264"/>
            <ac:spMk id="3" creationId="{8E67A3B2-1967-1296-DE8C-B630FBC41376}"/>
          </ac:spMkLst>
        </pc:spChg>
      </pc:sldChg>
      <pc:sldChg chg="new del">
        <pc:chgData name="Yamak Congress, Didem" userId="ba12ee2f-ae44-4c2e-a444-25f6ba8f1065" providerId="ADAL" clId="{E4C02AB6-C5EF-A743-921A-B85343C2AAE0}" dt="2023-06-27T16:01:18.305" v="397" actId="2696"/>
        <pc:sldMkLst>
          <pc:docMk/>
          <pc:sldMk cId="2689675027" sldId="265"/>
        </pc:sldMkLst>
      </pc:sldChg>
      <pc:sldChg chg="modSp add mod">
        <pc:chgData name="Yamak Congress, Didem" userId="ba12ee2f-ae44-4c2e-a444-25f6ba8f1065" providerId="ADAL" clId="{E4C02AB6-C5EF-A743-921A-B85343C2AAE0}" dt="2023-06-27T16:01:51.770" v="445" actId="20577"/>
        <pc:sldMkLst>
          <pc:docMk/>
          <pc:sldMk cId="835196425" sldId="266"/>
        </pc:sldMkLst>
        <pc:spChg chg="mod">
          <ac:chgData name="Yamak Congress, Didem" userId="ba12ee2f-ae44-4c2e-a444-25f6ba8f1065" providerId="ADAL" clId="{E4C02AB6-C5EF-A743-921A-B85343C2AAE0}" dt="2023-06-27T16:01:22.650" v="407" actId="20577"/>
          <ac:spMkLst>
            <pc:docMk/>
            <pc:sldMk cId="835196425" sldId="266"/>
            <ac:spMk id="2" creationId="{2F224975-7ABD-C587-5784-B1DDA7850155}"/>
          </ac:spMkLst>
        </pc:spChg>
        <pc:spChg chg="mod">
          <ac:chgData name="Yamak Congress, Didem" userId="ba12ee2f-ae44-4c2e-a444-25f6ba8f1065" providerId="ADAL" clId="{E4C02AB6-C5EF-A743-921A-B85343C2AAE0}" dt="2023-06-27T16:01:51.770" v="445" actId="20577"/>
          <ac:spMkLst>
            <pc:docMk/>
            <pc:sldMk cId="835196425" sldId="266"/>
            <ac:spMk id="3" creationId="{8E67A3B2-1967-1296-DE8C-B630FBC4137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Ultrasonic Sensors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yVal>
            <c:numRef>
              <c:f>Sheet1!$G$1:$G$64</c:f>
              <c:numCache>
                <c:formatCode>General</c:formatCode>
                <c:ptCount val="64"/>
                <c:pt idx="0">
                  <c:v>9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4</c:v>
                </c:pt>
                <c:pt idx="21">
                  <c:v>4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13</c:v>
                </c:pt>
                <c:pt idx="34">
                  <c:v>8</c:v>
                </c:pt>
                <c:pt idx="35">
                  <c:v>6</c:v>
                </c:pt>
                <c:pt idx="36">
                  <c:v>5</c:v>
                </c:pt>
                <c:pt idx="37">
                  <c:v>4</c:v>
                </c:pt>
                <c:pt idx="38">
                  <c:v>3</c:v>
                </c:pt>
                <c:pt idx="39">
                  <c:v>3</c:v>
                </c:pt>
                <c:pt idx="40">
                  <c:v>5</c:v>
                </c:pt>
                <c:pt idx="41">
                  <c:v>6</c:v>
                </c:pt>
                <c:pt idx="42">
                  <c:v>4</c:v>
                </c:pt>
                <c:pt idx="43">
                  <c:v>3</c:v>
                </c:pt>
                <c:pt idx="44">
                  <c:v>3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4</c:v>
                </c:pt>
                <c:pt idx="50">
                  <c:v>7</c:v>
                </c:pt>
                <c:pt idx="51">
                  <c:v>6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9</c:v>
                </c:pt>
                <c:pt idx="59">
                  <c:v>7</c:v>
                </c:pt>
                <c:pt idx="60">
                  <c:v>6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E9-4574-BE54-BF704DEE7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118640"/>
        <c:axId val="787665872"/>
      </c:scatterChart>
      <c:valAx>
        <c:axId val="1008118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665872"/>
        <c:crosses val="autoZero"/>
        <c:crossBetween val="midCat"/>
      </c:valAx>
      <c:valAx>
        <c:axId val="78766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8118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5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0990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12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20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1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4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3A555-6BD2-6D06-9B34-6CE013F67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28707-70AA-A151-0E47-220AEF87C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53DBB-C365-53B2-E228-E3E471790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58703F-561F-AD6E-A224-F567D4EBA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17CC5-B3CE-97AB-D580-00294BB73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93996-C384-B7CD-C5E2-3FECA3C8F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9AB56-BF42-F39E-F53B-328CC7E40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C8B84-9B85-7F03-0545-48CE3D87A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49BB8-0A7D-5737-3471-0F50F1F3B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352617-46CA-DE93-EE93-DA9354FE2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F5D8A-20FF-90D7-8E98-63389096A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311B7-7EE7-C976-F812-65D51148D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0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4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D63DFA5-4E5D-4214-98AC-2EA4856A274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E69E6F-B2D3-436A-2DFB-6481120FE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96A276-457B-13AF-9B94-74477C6A1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D17F99-1EA1-2697-A627-DF456BCB5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06D25C-1582-32B4-170F-5538DC0FE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63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chart" Target="../charts/chart1.xml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E1C5-2345-6D15-827D-D5C0DD1CF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Smart Home Automation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D30E2-0B28-DC7D-1336-A92216479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116" y="3765755"/>
            <a:ext cx="9518497" cy="18730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CEIS101 Final Course Project</a:t>
            </a: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November 2023 </a:t>
            </a: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Tabatha Mitchell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Prof. 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Source Sans Pro" panose="020B0503030403020204" pitchFamily="34" charset="0"/>
              </a:rPr>
              <a:t>Chao-ying Wang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8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8E46-01C3-4EFE-B4D7-92D6E350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677C-3327-2AEF-370C-2524B0F92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0" y="1258530"/>
            <a:ext cx="9528743" cy="49898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this project, we used the IoT tech core kit to create a home security system simulation programmed by Arduino. In the tech core kit, we used: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5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35DFB22E-AFED-55E4-0838-F7143B503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7498" y="780855"/>
            <a:ext cx="3627491" cy="69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2189-2F3D-C378-2057-787DA0CD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Security System Step-by-Step</a:t>
            </a:r>
          </a:p>
        </p:txBody>
      </p:sp>
      <p:pic>
        <p:nvPicPr>
          <p:cNvPr id="4" name="Content Placeholder 4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CA49F03C-B7FF-800C-48A8-7C67C67C4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44" y="1138155"/>
            <a:ext cx="1564547" cy="11741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FE45E-FDA6-FA3A-3E0A-89A1F8D99DEF}"/>
              </a:ext>
            </a:extLst>
          </p:cNvPr>
          <p:cNvSpPr txBox="1"/>
          <p:nvPr/>
        </p:nvSpPr>
        <p:spPr>
          <a:xfrm>
            <a:off x="2776829" y="1182654"/>
            <a:ext cx="569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used the IoT kit to turn the red light on and off.</a:t>
            </a:r>
          </a:p>
          <a:p>
            <a:r>
              <a:rPr lang="en-US" dirty="0"/>
              <a:t>To make this happen I used 5 wires, 1 red LED light,1 breadboard, USB type B cable.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Single LED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00E46-8036-A9DA-2304-EDA16CBC7CD1}"/>
              </a:ext>
            </a:extLst>
          </p:cNvPr>
          <p:cNvSpPr txBox="1"/>
          <p:nvPr/>
        </p:nvSpPr>
        <p:spPr>
          <a:xfrm>
            <a:off x="84518" y="1620656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week 3</a:t>
            </a:r>
          </a:p>
        </p:txBody>
      </p:sp>
      <p:pic>
        <p:nvPicPr>
          <p:cNvPr id="8" name="Content Placeholder 4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7E87FCE0-8F3E-6F3E-F99D-91DC0BEE9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62" y="2326971"/>
            <a:ext cx="1565811" cy="1174121"/>
          </a:xfrm>
          <a:prstGeom prst="rect">
            <a:avLst/>
          </a:prstGeom>
        </p:spPr>
      </p:pic>
      <p:pic>
        <p:nvPicPr>
          <p:cNvPr id="9" name="Content Placeholder 4" descr="A circuit board with wires and a light&#10;&#10;Description automatically generated">
            <a:extLst>
              <a:ext uri="{FF2B5EF4-FFF2-40B4-BE49-F238E27FC236}">
                <a16:creationId xmlns:a16="http://schemas.microsoft.com/office/drawing/2014/main" id="{7629F83B-3C00-C854-AEB2-BFF6BEF76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82" y="2300763"/>
            <a:ext cx="1600762" cy="1200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5C81AF-D77F-0977-D011-89A44B6CE602}"/>
              </a:ext>
            </a:extLst>
          </p:cNvPr>
          <p:cNvSpPr txBox="1"/>
          <p:nvPr/>
        </p:nvSpPr>
        <p:spPr>
          <a:xfrm>
            <a:off x="129617" y="279909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Week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C165B-7894-2FBA-0A17-6DC92AB47D51}"/>
              </a:ext>
            </a:extLst>
          </p:cNvPr>
          <p:cNvSpPr txBox="1"/>
          <p:nvPr/>
        </p:nvSpPr>
        <p:spPr>
          <a:xfrm>
            <a:off x="4239801" y="2204409"/>
            <a:ext cx="3598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is a security threat with more LEDs added, more wires, and an active Buzzer. This is when the doors open and closes.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Door sensor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D9EB7-2F8E-EF28-EA70-A90FAEA6E468}"/>
              </a:ext>
            </a:extLst>
          </p:cNvPr>
          <p:cNvSpPr txBox="1"/>
          <p:nvPr/>
        </p:nvSpPr>
        <p:spPr>
          <a:xfrm>
            <a:off x="196645" y="440294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Week 5</a:t>
            </a:r>
          </a:p>
        </p:txBody>
      </p:sp>
      <p:pic>
        <p:nvPicPr>
          <p:cNvPr id="15" name="Content Placeholder 4" descr="A circuit board with wires&#10;&#10;Description automatically generated">
            <a:extLst>
              <a:ext uri="{FF2B5EF4-FFF2-40B4-BE49-F238E27FC236}">
                <a16:creationId xmlns:a16="http://schemas.microsoft.com/office/drawing/2014/main" id="{BDC37102-9D4B-794C-2954-16D979D749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6857"/>
          <a:stretch/>
        </p:blipFill>
        <p:spPr>
          <a:xfrm>
            <a:off x="1144638" y="3589202"/>
            <a:ext cx="1566044" cy="1330619"/>
          </a:xfrm>
          <a:prstGeom prst="rect">
            <a:avLst/>
          </a:prstGeom>
        </p:spPr>
      </p:pic>
      <p:pic>
        <p:nvPicPr>
          <p:cNvPr id="16" name="Content Placeholder 4" descr="A circuit board with wires&#10;&#10;Description automatically generated">
            <a:extLst>
              <a:ext uri="{FF2B5EF4-FFF2-40B4-BE49-F238E27FC236}">
                <a16:creationId xmlns:a16="http://schemas.microsoft.com/office/drawing/2014/main" id="{BD3D72CE-C9CE-7DCE-4381-1A5412FF5F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10681" y="3603896"/>
            <a:ext cx="1774339" cy="1330619"/>
          </a:xfrm>
          <a:prstGeom prst="rect">
            <a:avLst/>
          </a:prstGeom>
        </p:spPr>
      </p:pic>
      <p:pic>
        <p:nvPicPr>
          <p:cNvPr id="17" name="Content Placeholder 4" descr="A circuit board with wires and a green light&#10;&#10;Description automatically generated">
            <a:extLst>
              <a:ext uri="{FF2B5EF4-FFF2-40B4-BE49-F238E27FC236}">
                <a16:creationId xmlns:a16="http://schemas.microsoft.com/office/drawing/2014/main" id="{B8DDDAFA-26FE-B92C-9776-2F6C763C4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20" y="3603896"/>
            <a:ext cx="1774339" cy="13307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E9F20A-9AA9-BCA7-D35A-549F4A2303B4}"/>
              </a:ext>
            </a:extLst>
          </p:cNvPr>
          <p:cNvSpPr txBox="1"/>
          <p:nvPr/>
        </p:nvSpPr>
        <p:spPr>
          <a:xfrm>
            <a:off x="6259358" y="3589202"/>
            <a:ext cx="4874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ultrasonic sensor was added. This tells when you are very close: red light, mid-close: yellow light, and far away: green light.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Distance Sensor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C4EE2-A9A5-1A37-0347-D249434F53B1}"/>
              </a:ext>
            </a:extLst>
          </p:cNvPr>
          <p:cNvSpPr txBox="1"/>
          <p:nvPr/>
        </p:nvSpPr>
        <p:spPr>
          <a:xfrm>
            <a:off x="196645" y="544465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Week 6</a:t>
            </a:r>
          </a:p>
        </p:txBody>
      </p:sp>
      <p:pic>
        <p:nvPicPr>
          <p:cNvPr id="21" name="Content Placeholder 4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9757241C-BE6D-A45C-99C6-76D89FA14F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-1417" b="1"/>
          <a:stretch/>
        </p:blipFill>
        <p:spPr>
          <a:xfrm>
            <a:off x="1152962" y="4900579"/>
            <a:ext cx="1615916" cy="1457477"/>
          </a:xfrm>
          <a:prstGeom prst="rect">
            <a:avLst/>
          </a:prstGeom>
        </p:spPr>
      </p:pic>
      <p:pic>
        <p:nvPicPr>
          <p:cNvPr id="22" name="Content Placeholder 6" descr="A circuit board with wires and lights">
            <a:extLst>
              <a:ext uri="{FF2B5EF4-FFF2-40B4-BE49-F238E27FC236}">
                <a16:creationId xmlns:a16="http://schemas.microsoft.com/office/drawing/2014/main" id="{331F7F2A-56DB-0724-4938-C7ECD5D10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49" y="4916784"/>
            <a:ext cx="1943304" cy="14574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9153D0-0E0E-6595-C5E2-2721A51C64D1}"/>
              </a:ext>
            </a:extLst>
          </p:cNvPr>
          <p:cNvSpPr txBox="1"/>
          <p:nvPr/>
        </p:nvSpPr>
        <p:spPr>
          <a:xfrm>
            <a:off x="4898796" y="516477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Photoresistor and Resistor 10k</a:t>
            </a:r>
            <a:r>
              <a:rPr lang="el-GR" dirty="0"/>
              <a:t>Ω</a:t>
            </a:r>
            <a:endParaRPr lang="en-US" dirty="0"/>
          </a:p>
          <a:p>
            <a:r>
              <a:rPr lang="en-US" dirty="0"/>
              <a:t>Added to create a possible intruder alert.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Automated Light</a:t>
            </a:r>
          </a:p>
        </p:txBody>
      </p:sp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47B9EB8D-37B4-7720-46FF-D1029CFAF5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39" y="5820400"/>
            <a:ext cx="2241754" cy="1017168"/>
          </a:xfrm>
          <a:prstGeom prst="rect">
            <a:avLst/>
          </a:prstGeom>
        </p:spPr>
      </p:pic>
      <p:graphicFrame>
        <p:nvGraphicFramePr>
          <p:cNvPr id="27" name="Content Placeholder 6">
            <a:extLst>
              <a:ext uri="{FF2B5EF4-FFF2-40B4-BE49-F238E27FC236}">
                <a16:creationId xmlns:a16="http://schemas.microsoft.com/office/drawing/2014/main" id="{4A1F7B04-45CC-777C-E043-0C7E52D408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582747"/>
              </p:ext>
            </p:extLst>
          </p:nvPr>
        </p:nvGraphicFramePr>
        <p:xfrm>
          <a:off x="8888360" y="4465673"/>
          <a:ext cx="2106435" cy="102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8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EB9BB00A-AAD7-9C0D-9643-E662D44C7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21" y="2358474"/>
            <a:ext cx="2841523" cy="1169198"/>
          </a:xfrm>
          <a:prstGeom prst="rect">
            <a:avLst/>
          </a:prstGeom>
        </p:spPr>
      </p:pic>
      <p:pic>
        <p:nvPicPr>
          <p:cNvPr id="29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588790D-5718-810A-FE9E-8C76BEDC75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81" y="1243365"/>
            <a:ext cx="2422708" cy="93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7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3A24-D55B-DA48-5330-59BCEA89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Challenges/Lessons Learned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0112-9431-4320-AAFD-B19229B5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Doing this project was very fun and new to me. But everything was explained and very well taught I had no challenges. </a:t>
            </a:r>
          </a:p>
        </p:txBody>
      </p:sp>
    </p:spTree>
    <p:extLst>
      <p:ext uri="{BB962C8B-B14F-4D97-AF65-F5344CB8AC3E}">
        <p14:creationId xmlns:p14="http://schemas.microsoft.com/office/powerpoint/2010/main" val="68783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learned how to use </a:t>
            </a:r>
            <a:r>
              <a:rPr lang="en-US" dirty="0" err="1"/>
              <a:t>Tinkercad</a:t>
            </a:r>
            <a:r>
              <a:rPr lang="en-US" dirty="0"/>
              <a:t> and to build using the IoT tech core kit/Mega 2560 board.</a:t>
            </a:r>
          </a:p>
          <a:p>
            <a:r>
              <a:rPr lang="en-US" dirty="0"/>
              <a:t>I learned how to use Arduino IDE.</a:t>
            </a:r>
          </a:p>
          <a:p>
            <a:r>
              <a:rPr lang="en-US" dirty="0"/>
              <a:t>I learned how to build an home security system using mega 2560 board.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9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class, we created a home security system using Arduino IDE and an IoT tech core kit. In the kit we used: </a:t>
            </a:r>
            <a:r>
              <a:rPr lang="en-US" b="1" dirty="0"/>
              <a:t>Breadboard, Resistor 10k</a:t>
            </a:r>
            <a:r>
              <a:rPr lang="el-GR" b="1" dirty="0"/>
              <a:t>Ω</a:t>
            </a:r>
            <a:r>
              <a:rPr lang="en-US" b="1" dirty="0"/>
              <a:t>, LEDs, Ultrasonic Sensor, Active Buzzer, Photoresistor, Wires, USB Type B cable, Mega 2560 board, and laptop/computer.</a:t>
            </a:r>
            <a:r>
              <a:rPr lang="en-US" dirty="0"/>
              <a:t> To create this project, we divided it into sections per week. Week 3 we started with a single red LED light on. Week 4 we added a door sensor. Week 5 we added a distance sensor. Week 6 we added an automated light. With every week put together, we made a smart home security system.</a:t>
            </a:r>
            <a:endParaRPr lang="en-US" b="1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519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I used slides, lectures, and notes, also the tests came in handy to double-check check information which is all provided in class.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49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883</TotalTime>
  <Words>412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Source Sans Pro</vt:lpstr>
      <vt:lpstr>Wingdings 3</vt:lpstr>
      <vt:lpstr>Ion</vt:lpstr>
      <vt:lpstr>Smart Home Automation System </vt:lpstr>
      <vt:lpstr>Introduction</vt:lpstr>
      <vt:lpstr>Security System Step-by-Step</vt:lpstr>
      <vt:lpstr>Challenges/Lessons Learned </vt:lpstr>
      <vt:lpstr>Career Skills</vt:lpstr>
      <vt:lpstr>Conclusion</vt:lpstr>
      <vt:lpstr>References</vt:lpstr>
    </vt:vector>
  </TitlesOfParts>
  <Manager>Edwin Hill</Manager>
  <Company>DeVry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Course Project</dc:title>
  <dc:subject>Module 8</dc:subject>
  <dc:creator>Svetla Tzvetkov</dc:creator>
  <cp:keywords>CEIS101/CEIS101C</cp:keywords>
  <dc:description>Template Deliverable</dc:description>
  <cp:lastModifiedBy>Mitchell, Tabatha</cp:lastModifiedBy>
  <cp:revision>12</cp:revision>
  <cp:lastPrinted>2023-12-17T01:08:19Z</cp:lastPrinted>
  <dcterms:created xsi:type="dcterms:W3CDTF">2022-05-26T18:48:27Z</dcterms:created>
  <dcterms:modified xsi:type="dcterms:W3CDTF">2023-12-17T05:23:26Z</dcterms:modified>
  <cp:category>CEIS</cp:category>
</cp:coreProperties>
</file>